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79" r:id="rId21"/>
  </p:sldMasterIdLst>
  <p:notesMasterIdLst>
    <p:notesMasterId r:id="rId25"/>
  </p:notesMasterIdLst>
  <p:handoutMasterIdLst>
    <p:handoutMasterId r:id="rId23"/>
  </p:handoutMasterIdLst>
  <p:sldIdLst>
    <p:sldId id="293" r:id="rId27"/>
    <p:sldId id="259" r:id="rId28"/>
    <p:sldId id="352" r:id="rId29"/>
    <p:sldId id="353" r:id="rId30"/>
    <p:sldId id="354" r:id="rId31"/>
    <p:sldId id="355" r:id="rId32"/>
    <p:sldId id="356" r:id="rId33"/>
    <p:sldId id="349" r:id="rId34"/>
    <p:sldId id="350" r:id="rId35"/>
    <p:sldId id="331" r:id="rId36"/>
    <p:sldId id="322" r:id="rId37"/>
    <p:sldId id="296" r:id="rId38"/>
    <p:sldId id="323" r:id="rId39"/>
    <p:sldId id="324" r:id="rId40"/>
    <p:sldId id="325" r:id="rId41"/>
    <p:sldId id="360" r:id="rId42"/>
    <p:sldId id="326" r:id="rId43"/>
    <p:sldId id="327" r:id="rId44"/>
    <p:sldId id="328" r:id="rId45"/>
    <p:sldId id="359" r:id="rId46"/>
    <p:sldId id="357" r:id="rId47"/>
    <p:sldId id="358" r:id="rId48"/>
    <p:sldId id="332" r:id="rId49"/>
    <p:sldId id="330" r:id="rId50"/>
    <p:sldId id="329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51" r:id="rId64"/>
    <p:sldId id="345" r:id="rId65"/>
    <p:sldId id="346" r:id="rId66"/>
    <p:sldId id="347" r:id="rId67"/>
    <p:sldId id="348" r:id="rId68"/>
    <p:sldId id="297" r:id="rId69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2878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2877" userDrawn="0">
          <p15:clr>
            <a:srgbClr val="A4A3A4"/>
          </p15:clr>
        </p15:guide>
      </p15:sldGuideLst>
    </p:ext>
  </p:extLst>
  <p:embeddedFontLst>
    <p:embeddedFont>
      <p:font typeface="Calibri" panose="020F0502020204030204" pitchFamily="34" charset="0">
        <p:regular r:id="rId9"/>
        <p:bold r:id="rId1"/>
        <p:italic r:id="rId6"/>
        <p:boldItalic r:id="rId12"/>
      </p:font>
    </p:embeddedFont>
    <p:embeddedFont>
      <p:font typeface="Calibri Light" panose="020F0302020204030204" pitchFamily="34" charset="0">
        <p:regular r:id="rId2"/>
        <p:italic r:id="rId8"/>
      </p:font>
    </p:embeddedFont>
    <p:embeddedFont>
      <p:font typeface="Gill Sans Ultra Bold Condensed" panose="020B0A06020104020203" pitchFamily="34" charset="0">
        <p:regular r:id="rId14"/>
      </p:font>
    </p:embeddedFont>
    <p:embeddedFont>
      <p:font typeface="HY견고딕" panose="02030600000101010101" pitchFamily="18" charset="-127">
        <p:regular r:id="rId4"/>
      </p:font>
    </p:embeddedFont>
    <p:embeddedFont>
      <p:font typeface="HY나무B" panose="02030600000101010101" pitchFamily="18" charset="-127">
        <p:regular r:id="rId10"/>
      </p:font>
    </p:embeddedFont>
    <p:embeddedFont>
      <p:font typeface="맑은 고딕" panose="020B0503020000020004" pitchFamily="50" charset="-127">
        <p:regular r:id="rId3"/>
        <p:bold r:id="rId7"/>
      </p:font>
    </p:embeddedFont>
    <p:embeddedFont>
      <p:font typeface="메이플스토리" panose="02000300000000000000" pitchFamily="2" charset="-127">
        <p:regular r:id="rId13"/>
        <p:bold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980" autoAdjust="0"/>
    <p:restoredTop sz="94792" autoAdjust="0"/>
  </p:normalViewPr>
  <p:slideViewPr>
    <p:cSldViewPr snapToGrid="1" snapToObjects="1">
      <p:cViewPr varScale="1">
        <p:scale>
          <a:sx n="123" d="100"/>
          <a:sy n="123" d="100"/>
        </p:scale>
        <p:origin x="1176" y="10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1" snapToObjects="1">
      <p:cViewPr varScale="1">
        <p:scale>
          <a:sx n="79" d="100"/>
          <a:sy n="79" d="100"/>
        </p:scale>
        <p:origin x="1836" y="90"/>
      </p:cViewPr>
      <p:guideLst>
        <p:guide orient="horz" pos="2157"/>
        <p:guide pos="2877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10.fntdata"></Relationship><Relationship Id="rId4" Type="http://schemas.openxmlformats.org/officeDocument/2006/relationships/font" Target="fonts/font8.fntdata"></Relationship><Relationship Id="rId5" Type="http://schemas.openxmlformats.org/officeDocument/2006/relationships/font" Target="fonts/font13.fntdata"></Relationship><Relationship Id="rId6" Type="http://schemas.openxmlformats.org/officeDocument/2006/relationships/font" Target="fonts/font3.fntdata"></Relationship><Relationship Id="rId7" Type="http://schemas.openxmlformats.org/officeDocument/2006/relationships/font" Target="fonts/font11.fntdata"></Relationship><Relationship Id="rId8" Type="http://schemas.openxmlformats.org/officeDocument/2006/relationships/font" Target="fonts/font6.fntdata"></Relationship><Relationship Id="rId9" Type="http://schemas.openxmlformats.org/officeDocument/2006/relationships/font" Target="fonts/font1.fntdata"></Relationship><Relationship Id="rId10" Type="http://schemas.openxmlformats.org/officeDocument/2006/relationships/font" Target="fonts/font9.fntdata"></Relationship><Relationship Id="rId11" Type="http://schemas.openxmlformats.org/officeDocument/2006/relationships/tableStyles" Target="tableStyles.xml"></Relationship><Relationship Id="rId12" Type="http://schemas.openxmlformats.org/officeDocument/2006/relationships/font" Target="fonts/font4.fntdata"></Relationship><Relationship Id="rId13" Type="http://schemas.openxmlformats.org/officeDocument/2006/relationships/font" Target="fonts/font12.fntdata"></Relationship><Relationship Id="rId14" Type="http://schemas.openxmlformats.org/officeDocument/2006/relationships/font" Target="fonts/font7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handoutMaster" Target="handoutMasters/handoutMaster1.xml"></Relationship><Relationship Id="rId25" Type="http://schemas.openxmlformats.org/officeDocument/2006/relationships/notesMaster" Target="notesMasters/notesMaster1.xml"></Relationship><Relationship Id="rId27" Type="http://schemas.openxmlformats.org/officeDocument/2006/relationships/slide" Target="slides/slide1.xml"></Relationship><Relationship Id="rId28" Type="http://schemas.openxmlformats.org/officeDocument/2006/relationships/slide" Target="slides/slide2.xml"></Relationship><Relationship Id="rId29" Type="http://schemas.openxmlformats.org/officeDocument/2006/relationships/slide" Target="slides/slide3.xml"></Relationship><Relationship Id="rId30" Type="http://schemas.openxmlformats.org/officeDocument/2006/relationships/slide" Target="slides/slide4.xml"></Relationship><Relationship Id="rId31" Type="http://schemas.openxmlformats.org/officeDocument/2006/relationships/slide" Target="slides/slide5.xml"></Relationship><Relationship Id="rId32" Type="http://schemas.openxmlformats.org/officeDocument/2006/relationships/slide" Target="slides/slide6.xml"></Relationship><Relationship Id="rId33" Type="http://schemas.openxmlformats.org/officeDocument/2006/relationships/slide" Target="slides/slide7.xml"></Relationship><Relationship Id="rId34" Type="http://schemas.openxmlformats.org/officeDocument/2006/relationships/slide" Target="slides/slide8.xml"></Relationship><Relationship Id="rId35" Type="http://schemas.openxmlformats.org/officeDocument/2006/relationships/slide" Target="slides/slide9.xml"></Relationship><Relationship Id="rId36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2" Type="http://schemas.openxmlformats.org/officeDocument/2006/relationships/slide" Target="slides/slide16.xml"></Relationship><Relationship Id="rId43" Type="http://schemas.openxmlformats.org/officeDocument/2006/relationships/slide" Target="slides/slide17.xml"></Relationship><Relationship Id="rId44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49" Type="http://schemas.openxmlformats.org/officeDocument/2006/relationships/slide" Target="slides/slide23.xml"></Relationship><Relationship Id="rId50" Type="http://schemas.openxmlformats.org/officeDocument/2006/relationships/slide" Target="slides/slide24.xml"></Relationship><Relationship Id="rId51" Type="http://schemas.openxmlformats.org/officeDocument/2006/relationships/slide" Target="slides/slide25.xml"></Relationship><Relationship Id="rId52" Type="http://schemas.openxmlformats.org/officeDocument/2006/relationships/slide" Target="slides/slide26.xml"></Relationship><Relationship Id="rId53" Type="http://schemas.openxmlformats.org/officeDocument/2006/relationships/slide" Target="slides/slide27.xml"></Relationship><Relationship Id="rId54" Type="http://schemas.openxmlformats.org/officeDocument/2006/relationships/slide" Target="slides/slide28.xml"></Relationship><Relationship Id="rId55" Type="http://schemas.openxmlformats.org/officeDocument/2006/relationships/slide" Target="slides/slide29.xml"></Relationship><Relationship Id="rId56" Type="http://schemas.openxmlformats.org/officeDocument/2006/relationships/slide" Target="slides/slide30.xml"></Relationship><Relationship Id="rId57" Type="http://schemas.openxmlformats.org/officeDocument/2006/relationships/slide" Target="slides/slide31.xml"></Relationship><Relationship Id="rId58" Type="http://schemas.openxmlformats.org/officeDocument/2006/relationships/slide" Target="slides/slide32.xml"></Relationship><Relationship Id="rId59" Type="http://schemas.openxmlformats.org/officeDocument/2006/relationships/slide" Target="slides/slide33.xml"></Relationship><Relationship Id="rId60" Type="http://schemas.openxmlformats.org/officeDocument/2006/relationships/slide" Target="slides/slide34.xml"></Relationship><Relationship Id="rId61" Type="http://schemas.openxmlformats.org/officeDocument/2006/relationships/slide" Target="slides/slide35.xml"></Relationship><Relationship Id="rId62" Type="http://schemas.openxmlformats.org/officeDocument/2006/relationships/slide" Target="slides/slide36.xml"></Relationship><Relationship Id="rId63" Type="http://schemas.openxmlformats.org/officeDocument/2006/relationships/slide" Target="slides/slide37.xml"></Relationship><Relationship Id="rId64" Type="http://schemas.openxmlformats.org/officeDocument/2006/relationships/slide" Target="slides/slide38.xml"></Relationship><Relationship Id="rId65" Type="http://schemas.openxmlformats.org/officeDocument/2006/relationships/slide" Target="slides/slide39.xml"></Relationship><Relationship Id="rId66" Type="http://schemas.openxmlformats.org/officeDocument/2006/relationships/slide" Target="slides/slide40.xml"></Relationship><Relationship Id="rId67" Type="http://schemas.openxmlformats.org/officeDocument/2006/relationships/slide" Target="slides/slide41.xml"></Relationship><Relationship Id="rId68" Type="http://schemas.openxmlformats.org/officeDocument/2006/relationships/slide" Target="slides/slide42.xml"></Relationship><Relationship Id="rId69" Type="http://schemas.openxmlformats.org/officeDocument/2006/relationships/slide" Target="slides/slide43.xml"></Relationship><Relationship Id="rId71" Type="http://schemas.openxmlformats.org/officeDocument/2006/relationships/viewProps" Target="viewProps.xml"></Relationship><Relationship Id="rId7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0 74 24575,'86'2'0,"95"-4"0,-168 0 0,-1-1 0,0 0 0,0 0 0,21-10 0,-22 8 0,0 1 0,1 0 0,-1 0 0,1 2 0,19-4 0,158 8 0,-116 0 0,76-6 0,-84-8 1,-55 9-125,0 0 0,0 1-1,0 0 1,1 0 0,-1 2 0,0-1 0,1 1 0,-1 1-1,1 0 1,9 2 0,-4 2-6702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a1d"/>
      <inkml:brushProperty name="tip" value="rectangle"/>
      <inkml:brushProperty name="rasterOp" value="maskPen"/>
      <inkml:brushProperty name="fitToCurve" value="1"/>
    </inkml:brush>
  </inkml:definitions>
  <inkml:trace contextRef="#ctx0" brushRef="#br0">1 26,'140'3,"151"-7,-227-6,-45 6,1 1,27-1,-10 3,-17 0,1 0,-1 1,0 1,0 1,0 1,0 0,0 2,35 13,-45-14,0-1,0 1,1-2,-1 1,1-2,22 2,71-5,-39-1,430 3,-456-4,-25-1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a1d"/>
      <inkml:brushProperty name="tip" value="rectangle"/>
      <inkml:brushProperty name="rasterOp" value="maskPen"/>
      <inkml:brushProperty name="fitToCurve" value="1"/>
    </inkml:brush>
  </inkml:definitions>
  <inkml:trace contextRef="#ctx0" brushRef="#br0">0 25,'1'1,"-1"0,1 0,0 0,-1 0,1 0,0 0,0 0,0 0,0 0,0 0,0 0,0 0,0-1,0 1,0 0,0-1,1 1,-1-1,0 1,0-1,1 0,-1 1,0-1,0 0,1 0,-1 0,2 0,44 3,-42-3,29-1,0-1,-1-2,44-11,-43 7,1 2,66-2,-6 6,90 5,-168 0,0 0,-1 1,0 1,29 13,-31-12,0 0,0-1,0-1,0 0,1-1,25 2,154-8,109 5,-258 4,0 2,45 13,-76-17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e6e6e6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0 1,'1'1,"-1"0,1 0,0 1,-1-1,1 0,0 0,0 0,-1 0,1 0,0-1,0 1,0 0,0 0,0-1,1 1,-1 0,0-1,0 1,0-1,0 1,1-1,-1 0,0 0,0 1,1-1,-1 0,2 0,43 3,-41-3,25 2,0 1,-1 2,1 1,31 11,-43-13,0-1,0-1,27 0,-25-1,0 0,30 7,-23-4,1 0,-1-2,48-2,-47-1,-1 1,1 2,47 8,-58-7,-1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1 86,'0'-3,"1"1,-1 0,1-1,0 1,0 0,0 0,0-1,0 1,0 0,1 0,-1 0,1 1,0-1,-1 0,1 0,0 1,0-1,0 1,0 0,4-2,-1-1,1 1,0 0,0 1,0 0,0 0,11-2,39-5,-24 3,1 2,35 0,835 5,-885-1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1 23,'777'0,"-757"-1,-1-1,26-6,38-2,-17 8,121 5,-125 7,-43-6,1-1,25 1,58 7,-73-7,47 2,-59-6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0 65,'6'0,"24"1,-1-1,0-1,1-2,-1-1,0-1,35-11,-39 9,0 2,0 1,1 2,-1 0,1 1,45 5,8-1,718-3,-777-1,-1-1,26-5,38-4,-10 9,128 5,-184 0,-4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0 85,'33'-2,"1"-1,60-15,19-2,-50 12,-19 2,60 0,-85 5,0-1,27-6,37-2,400 11,-465-1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a2d762"/>
      <inkml:brushProperty name="tip" value="rectangle"/>
      <inkml:brushProperty name="rasterOp" value="maskPen"/>
      <inkml:brushProperty name="fitToCurve" value="1"/>
    </inkml:brush>
  </inkml:definitions>
  <inkml:trace contextRef="#ctx0" brushRef="#br0">0 0,'35'2,"45"7,-46-3,50 0,650-7,-709 2,45 8,24 2,73 11,128-23,-277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1 0,'0'1,"0"0,1 0,-1 0,1 0,-1 0,1 0,-1-1,1 1,-1 0,1 0,0-1,-1 1,1 0,0-1,0 1,0-1,-1 1,1-1,0 1,0-1,0 1,0-1,0 0,0 0,0 0,1 1,37 5,-21-3,124 24,-104-21,22 0,0-3,81-5,-29-1,560 3,-657 2,0 0,0 1,0 0,-1 1,1 1,-1 1,0 0,13 8,-15-8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1 0 24575,'0'4'0,"0"6"0,0 4 0,0 6 0,0 1 0,0 3 0,0 1 0,0 1 0,0-1 0,0 0 0,0 0 0,0-5-8191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1 9,'0'-3,"0"-2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c00"/>
      <inkml:brushProperty name="tip" value="rectangle"/>
      <inkml:brushProperty name="rasterOp" value="maskPen"/>
      <inkml:brushProperty name="fitToCurv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350000" units="cm"/>
      <inkml:brushProperty name="height" value="0.350000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0 1 24575,'0'4'0,"0"6"0,0 4 0,0 5 0,0 3 0,0 2 0,0 1 0,0-4-8191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361 1 24575,'-4'0'0,"-6"0"0,-4 0 0,-5 0 0,-3 0 0,-2 0 0,-1 0 0,0 0 0,-1 0 0,1 0 0,0 0 0,1 0 0,0 0 0,-1 0 0,1 0 0,0 0 0,4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407 37 24575,'-43'1'0,"11"0"0,0-2 0,-1 0 0,-60-12 0,17 4 107,61 9-475,1-1 0,-1 0 0,-24-7 0,25 4-6458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.000000" units="1/cm"/>
          <inkml:channelProperty channel="Y" name="resolution" value="1000.000000" units="1/cm"/>
          <inkml:channelProperty channel="F" name="resolution" value="0" units="1/dev"/>
        </inkml:channelProperties>
      </inkml:inkSource>
    </inkml:context>
    <inkml:brush xml:id="br0">
      <inkml:brushProperty name="width" value="0.050000" units="cm"/>
      <inkml:brushProperty name="height" value="0.050000" units="cm"/>
      <inkml:brushProperty name="color" value="#000000"/>
      <inkml:brushProperty name="fitToCurve" value="1"/>
    </inkml:brush>
  </inkml:definitions>
  <inkml:trace contextRef="#ctx0" brushRef="#br0">27 1 24575,'-20'66'0,"14"30"0,7 115 0,1-70 0,-2 36-1365,0-158-5461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a1d"/>
      <inkml:brushProperty name="tip" value="rectangle"/>
      <inkml:brushProperty name="rasterOp" value="maskPen"/>
      <inkml:brushProperty name="fitToCurve" value="1"/>
    </inkml:brush>
  </inkml:definitions>
  <inkml:trace contextRef="#ctx0" brushRef="#br0">0 3,'134'-3,"142"6,-212 8,-44-7,0-1,27 1,190-5,-219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a1d"/>
      <inkml:brushProperty name="tip" value="rectangle"/>
      <inkml:brushProperty name="rasterOp" value="maskPen"/>
      <inkml:brushProperty name="fitToCurve" value="1"/>
    </inkml:brush>
  </inkml:definitions>
  <inkml:trace contextRef="#ctx0" brushRef="#br0">0 0,'1141'0,"-1122"0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.000000" units="1/cm"/>
          <inkml:channelProperty channel="Y" name="resolution" value="1000.000000" units="1/cm"/>
        </inkml:channelProperties>
      </inkml:inkSource>
    </inkml:context>
    <inkml:brush xml:id="br0">
      <inkml:brushProperty name="width" value="0.100000" units="cm"/>
      <inkml:brushProperty name="height" value="0.200000" units="cm"/>
      <inkml:brushProperty name="color" value="#fffa1d"/>
      <inkml:brushProperty name="tip" value="rectangle"/>
      <inkml:brushProperty name="rasterOp" value="maskPen"/>
      <inkml:brushProperty name="fitToCurve" value="1"/>
    </inkml:brush>
  </inkml:definitions>
  <inkml:trace contextRef="#ctx0" brushRef="#br0">1 1,'47'0,"1"3,56 11,-51-8,1-3,93-5,-40-1,-50 5,80 13,-102-12,71-2,11 0,11 22,-112-20,-1 0,0 1,16 7,-19-7,0 1,1-2,-1 0,1 0,21 1,76 6,-69-5,45 1,-6-5,77-4,-140 1,1-2,0 0,18-7,-21 6,0 0,0 1,0 1,29-2,0 3,69-12,-15 8,-74 6,-1-2,1 0,26-6,-33 5,-2 0</inkml:trace>
</inkml:ink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70.JPG"></Relationship><Relationship Id="rId3" Type="http://schemas.openxmlformats.org/officeDocument/2006/relationships/slideLayout" Target="../slideLayouts/slideLayout4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70.JPG"></Relationship><Relationship Id="rId3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72.JPG"></Relationship><Relationship Id="rId2" Type="http://schemas.openxmlformats.org/officeDocument/2006/relationships/image" Target="../media/image71.JPG"></Relationship><Relationship Id="rId4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74.JPG"></Relationship><Relationship Id="rId2" Type="http://schemas.openxmlformats.org/officeDocument/2006/relationships/image" Target="../media/image73.JPG"></Relationship><Relationship Id="rId4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76.JPG"></Relationship><Relationship Id="rId2" Type="http://schemas.openxmlformats.org/officeDocument/2006/relationships/image" Target="../media/image75.JPG"></Relationship><Relationship Id="rId4" Type="http://schemas.openxmlformats.org/officeDocument/2006/relationships/image" Target="../media/image77.JPG"></Relationship><Relationship Id="rId5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5225178467.png"></Relationship><Relationship Id="rId3" Type="http://schemas.openxmlformats.org/officeDocument/2006/relationships/image" Target="../media/fImage9725186334.png"></Relationship><Relationship Id="rId4" Type="http://schemas.openxmlformats.org/officeDocument/2006/relationships/image" Target="../media/fImage87115206500.png"></Relationship><Relationship Id="rId5" Type="http://schemas.openxmlformats.org/officeDocument/2006/relationships/image" Target="../media/fImage25655219169.png"></Relationship><Relationship Id="rId6" Type="http://schemas.openxmlformats.org/officeDocument/2006/relationships/image" Target="../media/fImage87115225724.png"></Relationship><Relationship Id="rId7" Type="http://schemas.openxmlformats.org/officeDocument/2006/relationships/image" Target="../media/fImage87115231478.png"></Relationship><Relationship Id="rId8" Type="http://schemas.openxmlformats.org/officeDocument/2006/relationships/image" Target="../media/fImage87115249358.png"></Relationship><Relationship Id="rId9" Type="http://schemas.openxmlformats.org/officeDocument/2006/relationships/image" Target="../media/fImage87115256962.png"></Relationship><Relationship Id="rId10" Type="http://schemas.openxmlformats.org/officeDocument/2006/relationships/image" Target="../media/fImage87115264464.png"></Relationship><Relationship Id="rId11" Type="http://schemas.openxmlformats.org/officeDocument/2006/relationships/image" Target="../media/fImage87115275705.png"></Relationship><Relationship Id="rId12" Type="http://schemas.openxmlformats.org/officeDocument/2006/relationships/image" Target="../media/fImage87115288145.png"></Relationship><Relationship Id="rId13" Type="http://schemas.openxmlformats.org/officeDocument/2006/relationships/image" Target="../media/fImage87115293281.png"></Relationship><Relationship Id="rId14" Type="http://schemas.openxmlformats.org/officeDocument/2006/relationships/image" Target="../media/fImage22615196827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79.JPG"></Relationship><Relationship Id="rId2" Type="http://schemas.openxmlformats.org/officeDocument/2006/relationships/image" Target="../media/image78.JPG"></Relationship><Relationship Id="rId4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81.JPG"></Relationship><Relationship Id="rId2" Type="http://schemas.openxmlformats.org/officeDocument/2006/relationships/image" Target="../media/image80.JPG"></Relationship><Relationship Id="rId4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83.JPG"></Relationship><Relationship Id="rId7" Type="http://schemas.openxmlformats.org/officeDocument/2006/relationships/image" Target="../media/image87.JPG"></Relationship><Relationship Id="rId2" Type="http://schemas.openxmlformats.org/officeDocument/2006/relationships/image" Target="../media/image82.JPG"></Relationship><Relationship Id="rId6" Type="http://schemas.openxmlformats.org/officeDocument/2006/relationships/image" Target="../media/image86.JPG"></Relationship><Relationship Id="rId5" Type="http://schemas.openxmlformats.org/officeDocument/2006/relationships/image" Target="../media/image85.JPG"></Relationship><Relationship Id="rId4" Type="http://schemas.openxmlformats.org/officeDocument/2006/relationships/image" Target="../media/image84.JPG"></Relationship><Relationship Id="rId8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89.JPG"></Relationship><Relationship Id="rId2" Type="http://schemas.openxmlformats.org/officeDocument/2006/relationships/image" Target="../media/image88.JPG"></Relationship><Relationship Id="rId4" Type="http://schemas.openxmlformats.org/officeDocument/2006/relationships/slideLayout" Target="../slideLayouts/slideLayout5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91.JPG"></Relationship><Relationship Id="rId2" Type="http://schemas.openxmlformats.org/officeDocument/2006/relationships/image" Target="../media/image90.JPG"></Relationship><Relationship Id="rId4" Type="http://schemas.openxmlformats.org/officeDocument/2006/relationships/image" Target="../media/image92.JPG"></Relationship><Relationship Id="rId5" Type="http://schemas.openxmlformats.org/officeDocument/2006/relationships/slideLayout" Target="../slideLayouts/slideLayout5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94.JPG"></Relationship><Relationship Id="rId2" Type="http://schemas.openxmlformats.org/officeDocument/2006/relationships/image" Target="../media/image93.JPG"></Relationship><Relationship Id="rId5" Type="http://schemas.openxmlformats.org/officeDocument/2006/relationships/image" Target="../media/image96.JPG"></Relationship><Relationship Id="rId4" Type="http://schemas.openxmlformats.org/officeDocument/2006/relationships/image" Target="../media/image95.JPG"></Relationship><Relationship Id="rId6" Type="http://schemas.openxmlformats.org/officeDocument/2006/relationships/slideLayout" Target="../slideLayouts/slideLayout5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98.JPG"></Relationship><Relationship Id="rId7" Type="http://schemas.openxmlformats.org/officeDocument/2006/relationships/image" Target="../media/image100.JPG"></Relationship><Relationship Id="rId2" Type="http://schemas.openxmlformats.org/officeDocument/2006/relationships/image" Target="../media/image97.JPG"></Relationship><Relationship Id="rId4" Type="http://schemas.openxmlformats.org/officeDocument/2006/relationships/image" Target="../media/image99.JPG"></Relationship><Relationship Id="rId8" Type="http://schemas.openxmlformats.org/officeDocument/2006/relationships/customXml" Target="../ink/ink22.xml"></Relationship><Relationship Id="rId9" Type="http://schemas.openxmlformats.org/officeDocument/2006/relationships/slideLayout" Target="../slideLayouts/slideLayout5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102.JPG"></Relationship><Relationship Id="rId2" Type="http://schemas.openxmlformats.org/officeDocument/2006/relationships/image" Target="../media/image101.JPG"></Relationship><Relationship Id="rId4" Type="http://schemas.openxmlformats.org/officeDocument/2006/relationships/slideLayout" Target="../slideLayouts/slideLayout5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104.JPG"></Relationship><Relationship Id="rId2" Type="http://schemas.openxmlformats.org/officeDocument/2006/relationships/image" Target="../media/image103.JPG"></Relationship><Relationship Id="rId4" Type="http://schemas.openxmlformats.org/officeDocument/2006/relationships/slideLayout" Target="../slideLayouts/slideLayout5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106.JPG"></Relationship><Relationship Id="rId2" Type="http://schemas.openxmlformats.org/officeDocument/2006/relationships/image" Target="../media/image105.jpeg"></Relationship><Relationship Id="rId4" Type="http://schemas.openxmlformats.org/officeDocument/2006/relationships/slideLayout" Target="../slideLayouts/slideLayout5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108.JPG"></Relationship><Relationship Id="rId2" Type="http://schemas.openxmlformats.org/officeDocument/2006/relationships/image" Target="../media/image107.JPG"></Relationship><Relationship Id="rId6" Type="http://schemas.openxmlformats.org/officeDocument/2006/relationships/image" Target="../media/image111.JPG"></Relationship><Relationship Id="rId5" Type="http://schemas.openxmlformats.org/officeDocument/2006/relationships/image" Target="../media/image110.JPG"></Relationship><Relationship Id="rId4" Type="http://schemas.openxmlformats.org/officeDocument/2006/relationships/image" Target="../media/image109.JPG"></Relationship><Relationship Id="rId7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113.png"></Relationship><Relationship Id="rId2" Type="http://schemas.openxmlformats.org/officeDocument/2006/relationships/image" Target="../media/image112.png"></Relationship><Relationship Id="rId4" Type="http://schemas.openxmlformats.org/officeDocument/2006/relationships/slideLayout" Target="../slideLayouts/slideLayout5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115.png"></Relationship><Relationship Id="rId2" Type="http://schemas.openxmlformats.org/officeDocument/2006/relationships/image" Target="../media/image114.png"></Relationship><Relationship Id="rId4" Type="http://schemas.openxmlformats.org/officeDocument/2006/relationships/image" Target="../media/image100.JPG"></Relationship><Relationship Id="rId5" Type="http://schemas.openxmlformats.org/officeDocument/2006/relationships/slideLayout" Target="../slideLayouts/slideLayout5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117.png"></Relationship><Relationship Id="rId2" Type="http://schemas.openxmlformats.org/officeDocument/2006/relationships/image" Target="../media/image116.png"></Relationship><Relationship Id="rId4" Type="http://schemas.openxmlformats.org/officeDocument/2006/relationships/slideLayout" Target="../slideLayouts/slideLayout5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119.png"></Relationship><Relationship Id="rId2" Type="http://schemas.openxmlformats.org/officeDocument/2006/relationships/image" Target="../media/image118.png"></Relationship><Relationship Id="rId4" Type="http://schemas.openxmlformats.org/officeDocument/2006/relationships/slideLayout" Target="../slideLayouts/slideLayout5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20.png"></Relationship><Relationship Id="rId3" Type="http://schemas.openxmlformats.org/officeDocument/2006/relationships/slideLayout" Target="../slideLayouts/slideLayout5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122.png"></Relationship><Relationship Id="rId2" Type="http://schemas.openxmlformats.org/officeDocument/2006/relationships/image" Target="../media/image121.png"></Relationship><Relationship Id="rId4" Type="http://schemas.openxmlformats.org/officeDocument/2006/relationships/image" Target="../media/image123.png"></Relationship><Relationship Id="rId5" Type="http://schemas.openxmlformats.org/officeDocument/2006/relationships/slideLayout" Target="../slideLayouts/slideLayout5.xml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125.png"></Relationship><Relationship Id="rId2" Type="http://schemas.openxmlformats.org/officeDocument/2006/relationships/image" Target="../media/image124.png"></Relationship><Relationship Id="rId4" Type="http://schemas.openxmlformats.org/officeDocument/2006/relationships/slideLayout" Target="../slideLayouts/slideLayout5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127.png"></Relationship><Relationship Id="rId2" Type="http://schemas.openxmlformats.org/officeDocument/2006/relationships/image" Target="../media/image126.png"></Relationship><Relationship Id="rId4" Type="http://schemas.openxmlformats.org/officeDocument/2006/relationships/slideLayout" Target="../slideLayouts/slideLayout5.xml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129.JPG"></Relationship><Relationship Id="rId2" Type="http://schemas.openxmlformats.org/officeDocument/2006/relationships/image" Target="../media/image128.JPG"></Relationship><Relationship Id="rId4" Type="http://schemas.openxmlformats.org/officeDocument/2006/relationships/image" Target="../media/image130.JPG"></Relationship><Relationship Id="rId11" Type="http://schemas.openxmlformats.org/officeDocument/2006/relationships/image" Target="../media/fImage240785979961.png"></Relationship><Relationship Id="rId12" Type="http://schemas.openxmlformats.org/officeDocument/2006/relationships/image" Target="../media/fImage21190598491.png"></Relationship><Relationship Id="rId13" Type="http://schemas.openxmlformats.org/officeDocument/2006/relationships/slideLayout" Target="../slideLayouts/slideLayout5.xml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134.png"></Relationship><Relationship Id="rId2" Type="http://schemas.openxmlformats.org/officeDocument/2006/relationships/image" Target="../media/image133.png"></Relationship><Relationship Id="rId6" Type="http://schemas.openxmlformats.org/officeDocument/2006/relationships/image" Target="../media/image137.png"></Relationship><Relationship Id="rId5" Type="http://schemas.openxmlformats.org/officeDocument/2006/relationships/image" Target="../media/image136.png"></Relationship><Relationship Id="rId4" Type="http://schemas.openxmlformats.org/officeDocument/2006/relationships/image" Target="../media/image135.png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5" Type="http://schemas.openxmlformats.org/officeDocument/2006/relationships/image" Target="../media/image9.JPG"></Relationship><Relationship Id="rId6" Type="http://schemas.openxmlformats.org/officeDocument/2006/relationships/image" Target="../media/image10.JPG"></Relationship><Relationship Id="rId4" Type="http://schemas.openxmlformats.org/officeDocument/2006/relationships/image" Target="../media/image8.JPG"></Relationship><Relationship Id="rId7" Type="http://schemas.openxmlformats.org/officeDocument/2006/relationships/image" Target="../media/image11.JPG"></Relationship><Relationship Id="rId2" Type="http://schemas.openxmlformats.org/officeDocument/2006/relationships/image" Target="../media/image6.JPG"></Relationship><Relationship Id="rId3" Type="http://schemas.openxmlformats.org/officeDocument/2006/relationships/image" Target="../media/image7.JPG"></Relationship><Relationship Id="rId118" Type="http://schemas.openxmlformats.org/officeDocument/2006/relationships/customXml" Target="../ink/ink1.xml"></Relationship><Relationship Id="rId119" Type="http://schemas.openxmlformats.org/officeDocument/2006/relationships/customXml" Target="../ink/ink2.xml"></Relationship><Relationship Id="rId120" Type="http://schemas.openxmlformats.org/officeDocument/2006/relationships/customXml" Target="../ink/ink3.xml"></Relationship><Relationship Id="rId121" Type="http://schemas.openxmlformats.org/officeDocument/2006/relationships/customXml" Target="../ink/ink4.xml"></Relationship><Relationship Id="rId122" Type="http://schemas.openxmlformats.org/officeDocument/2006/relationships/customXml" Target="../ink/ink5.xml"></Relationship><Relationship Id="rId123" Type="http://schemas.openxmlformats.org/officeDocument/2006/relationships/customXml" Target="../ink/ink6.xml"></Relationship><Relationship Id="rId124" Type="http://schemas.openxmlformats.org/officeDocument/2006/relationships/customXml" Target="../ink/ink7.xml"></Relationship><Relationship Id="rId125" Type="http://schemas.openxmlformats.org/officeDocument/2006/relationships/customXml" Target="../ink/ink8.xml"></Relationship><Relationship Id="rId126" Type="http://schemas.openxmlformats.org/officeDocument/2006/relationships/customXml" Target="../ink/ink9.xml"></Relationship><Relationship Id="rId127" Type="http://schemas.openxmlformats.org/officeDocument/2006/relationships/customXml" Target="../ink/ink10.xml"></Relationship><Relationship Id="rId128" Type="http://schemas.openxmlformats.org/officeDocument/2006/relationships/customXml" Target="../ink/ink11.xml"></Relationship><Relationship Id="rId129" Type="http://schemas.openxmlformats.org/officeDocument/2006/relationships/customXml" Target="../ink/ink12.xml"></Relationship><Relationship Id="rId130" Type="http://schemas.openxmlformats.org/officeDocument/2006/relationships/customXml" Target="../ink/ink13.xml"></Relationship><Relationship Id="rId131" Type="http://schemas.openxmlformats.org/officeDocument/2006/relationships/customXml" Target="../ink/ink14.xml"></Relationship><Relationship Id="rId132" Type="http://schemas.openxmlformats.org/officeDocument/2006/relationships/customXml" Target="../ink/ink15.xml"></Relationship><Relationship Id="rId133" Type="http://schemas.openxmlformats.org/officeDocument/2006/relationships/customXml" Target="../ink/ink16.xml"></Relationship><Relationship Id="rId134" Type="http://schemas.openxmlformats.org/officeDocument/2006/relationships/customXml" Target="../ink/ink17.xml"></Relationship><Relationship Id="rId135" Type="http://schemas.openxmlformats.org/officeDocument/2006/relationships/customXml" Target="../ink/ink18.xml"></Relationship><Relationship Id="rId136" Type="http://schemas.openxmlformats.org/officeDocument/2006/relationships/customXml" Target="../ink/ink19.xml"></Relationship><Relationship Id="rId137" Type="http://schemas.openxmlformats.org/officeDocument/2006/relationships/customXml" Target="../ink/ink20.xml"></Relationship><Relationship Id="rId138" Type="http://schemas.openxmlformats.org/officeDocument/2006/relationships/customXml" Target="../ink/ink21.xml"></Relationship><Relationship Id="rId139" Type="http://schemas.openxmlformats.org/officeDocument/2006/relationships/slideLayout" Target="../slideLayouts/slideLayout5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136.png"></Relationship><Relationship Id="rId2" Type="http://schemas.openxmlformats.org/officeDocument/2006/relationships/image" Target="../media/image138.png"></Relationship><Relationship Id="rId4" Type="http://schemas.openxmlformats.org/officeDocument/2006/relationships/image" Target="../media/image139.png"></Relationship><Relationship Id="rId5" Type="http://schemas.openxmlformats.org/officeDocument/2006/relationships/slideLayout" Target="../slideLayouts/slideLayout5.xml"></Relationship></Relationships>
</file>

<file path=ppt/slides/_rels/slide41.xml.rels><?xml version="1.0" encoding="UTF-8"?>
<Relationships xmlns="http://schemas.openxmlformats.org/package/2006/relationships"><Relationship Id="rId5" Type="http://schemas.openxmlformats.org/officeDocument/2006/relationships/image" Target="../media/fImage390685852995.png"></Relationship><Relationship Id="rId6" Type="http://schemas.openxmlformats.org/officeDocument/2006/relationships/image" Target="../media/fImage730235951942.png"></Relationship><Relationship Id="rId7" Type="http://schemas.openxmlformats.org/officeDocument/2006/relationships/image" Target="../media/fImage730235964827.png"></Relationship><Relationship Id="rId8" Type="http://schemas.openxmlformats.org/officeDocument/2006/relationships/slideLayout" Target="../slideLayouts/slideLayout5.xml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143.png"></Relationship><Relationship Id="rId5" Type="http://schemas.openxmlformats.org/officeDocument/2006/relationships/image" Target="../media/fImage259885885436.png"></Relationship><Relationship Id="rId6" Type="http://schemas.openxmlformats.org/officeDocument/2006/relationships/image" Target="../media/fImage214095892391.png"></Relationship><Relationship Id="rId7" Type="http://schemas.openxmlformats.org/officeDocument/2006/relationships/image" Target="../media/fImage210505904604.png"></Relationship><Relationship Id="rId8" Type="http://schemas.openxmlformats.org/officeDocument/2006/relationships/image" Target="../media/fImage390685933902.png"></Relationship><Relationship Id="rId9" Type="http://schemas.openxmlformats.org/officeDocument/2006/relationships/slideLayout" Target="../slideLayouts/slideLayout5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6.JPG"></Relationship><Relationship Id="rId2" Type="http://schemas.openxmlformats.org/officeDocument/2006/relationships/image" Target="../media/image7.JPG"></Relationship><Relationship Id="rId4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0.JPG"></Relationship><Relationship Id="rId2" Type="http://schemas.openxmlformats.org/officeDocument/2006/relationships/image" Target="../media/image8.JPG"></Relationship><Relationship Id="rId4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1.JPG"></Relationship><Relationship Id="rId2" Type="http://schemas.openxmlformats.org/officeDocument/2006/relationships/image" Target="../media/image9.JPG"></Relationship><Relationship Id="rId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67.png"></Relationship><Relationship Id="rId4" Type="http://schemas.openxmlformats.org/officeDocument/2006/relationships/image" Target="../media/fImage5279050741.png"></Relationship><Relationship Id="rId5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2" Type="http://schemas.openxmlformats.org/officeDocument/2006/relationships/image" Target="../media/image68.png"></Relationship><Relationship Id="rId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4635" cy="580580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395605" y="179070"/>
            <a:ext cx="7662545" cy="7981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세션</a:t>
            </a:r>
            <a:endParaRPr lang="ko-KR" altLang="en-US" sz="2500" b="1">
              <a:latin typeface="Calibri" charset="0"/>
              <a:ea typeface="맑은 고딕" charset="0"/>
              <a:cs typeface="+mj-cs"/>
            </a:endParaRPr>
          </a:p>
        </p:txBody>
      </p:sp>
      <p:pic>
        <p:nvPicPr>
          <p:cNvPr id="6" name="그림 2" descr="C:/Users/hanjy/AppData/Roaming/PolarisOffice/ETemp/7464_16427192/fImage1252251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430" y="1362710"/>
            <a:ext cx="3596005" cy="1183640"/>
          </a:xfrm>
          <a:prstGeom prst="rect"/>
          <a:noFill/>
        </p:spPr>
      </p:pic>
      <p:pic>
        <p:nvPicPr>
          <p:cNvPr id="7" name="그림 3" descr="C:/Users/hanjy/AppData/Roaming/PolarisOffice/ETemp/7464_16427192/fImage97251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890" y="1117600"/>
            <a:ext cx="1212215" cy="206375"/>
          </a:xfrm>
          <a:prstGeom prst="rect"/>
          <a:noFill/>
        </p:spPr>
      </p:pic>
      <p:pic>
        <p:nvPicPr>
          <p:cNvPr id="9" name="그림 5" descr="C:/Users/hanjy/AppData/Roaming/PolarisOffice/ETemp/7464_16427192/fImage8711520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83013"/>
          <a:stretch>
            <a:fillRect/>
          </a:stretch>
        </p:blipFill>
        <p:spPr>
          <a:xfrm rot="0">
            <a:off x="395605" y="3564255"/>
            <a:ext cx="1593215" cy="215265"/>
          </a:xfrm>
          <a:prstGeom prst="rect"/>
          <a:noFill/>
        </p:spPr>
      </p:pic>
      <p:pic>
        <p:nvPicPr>
          <p:cNvPr id="10" name="그림 6" descr="C:/Users/hanjy/AppData/Roaming/PolarisOffice/ETemp/7464_16427192/fImage2565521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0270" y="4380230"/>
            <a:ext cx="3048635" cy="160020"/>
          </a:xfrm>
          <a:prstGeom prst="rect"/>
          <a:noFill/>
        </p:spPr>
      </p:pic>
      <p:pic>
        <p:nvPicPr>
          <p:cNvPr id="11" name="그림 7" descr="C:/Users/hanjy/AppData/Roaming/PolarisOffice/ETemp/7464_16427192/fImage8711522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5" b="61212"/>
          <a:stretch>
            <a:fillRect/>
          </a:stretch>
        </p:blipFill>
        <p:spPr>
          <a:xfrm rot="0">
            <a:off x="2180590" y="3570605"/>
            <a:ext cx="1593215" cy="208915"/>
          </a:xfrm>
          <a:prstGeom prst="rect"/>
          <a:noFill/>
        </p:spPr>
      </p:pic>
      <p:pic>
        <p:nvPicPr>
          <p:cNvPr id="12" name="그림 8" descr="C:/Users/hanjy/AppData/Roaming/PolarisOffice/ETemp/7464_16427192/fImage8711523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9259" r="398" b="55690"/>
          <a:stretch>
            <a:fillRect/>
          </a:stretch>
        </p:blipFill>
        <p:spPr>
          <a:xfrm rot="0">
            <a:off x="3940810" y="3563620"/>
            <a:ext cx="1593215" cy="222250"/>
          </a:xfrm>
          <a:prstGeom prst="rect"/>
          <a:noFill/>
        </p:spPr>
      </p:pic>
      <p:pic>
        <p:nvPicPr>
          <p:cNvPr id="13" name="그림 9" descr="C:/Users/hanjy/AppData/Roaming/PolarisOffice/ETemp/7464_16427192/fImage8711524935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" b="88338"/>
          <a:stretch>
            <a:fillRect/>
          </a:stretch>
        </p:blipFill>
        <p:spPr>
          <a:xfrm rot="0">
            <a:off x="394970" y="5472430"/>
            <a:ext cx="1274445" cy="190500"/>
          </a:xfrm>
          <a:prstGeom prst="rect"/>
          <a:noFill/>
        </p:spPr>
      </p:pic>
      <p:pic>
        <p:nvPicPr>
          <p:cNvPr id="14" name="그림 10" descr="C:/Users/hanjy/AppData/Roaming/PolarisOffice/ETemp/7464_16427192/fImage8711525696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5" b="66442"/>
          <a:stretch>
            <a:fillRect/>
          </a:stretch>
        </p:blipFill>
        <p:spPr>
          <a:xfrm rot="0">
            <a:off x="1842770" y="5459730"/>
            <a:ext cx="1274445" cy="191135"/>
          </a:xfrm>
          <a:prstGeom prst="rect"/>
          <a:noFill/>
        </p:spPr>
      </p:pic>
      <p:pic>
        <p:nvPicPr>
          <p:cNvPr id="15" name="그림 11" descr="C:/Users/hanjy/AppData/Roaming/PolarisOffice/ETemp/7464_16427192/fImage8711526446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3" b="77213"/>
          <a:stretch>
            <a:fillRect/>
          </a:stretch>
        </p:blipFill>
        <p:spPr>
          <a:xfrm rot="0">
            <a:off x="3290570" y="5478145"/>
            <a:ext cx="1274445" cy="203200"/>
          </a:xfrm>
          <a:prstGeom prst="rect"/>
          <a:noFill/>
        </p:spPr>
      </p:pic>
      <p:pic>
        <p:nvPicPr>
          <p:cNvPr id="16" name="그림 12" descr="C:/Users/hanjy/AppData/Roaming/PolarisOffice/ETemp/7464_16427192/fImage87115275705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5" b="32235"/>
          <a:stretch>
            <a:fillRect/>
          </a:stretch>
        </p:blipFill>
        <p:spPr>
          <a:xfrm rot="0">
            <a:off x="395605" y="5987415"/>
            <a:ext cx="1274445" cy="208915"/>
          </a:xfrm>
          <a:prstGeom prst="rect"/>
          <a:noFill/>
        </p:spPr>
      </p:pic>
      <p:pic>
        <p:nvPicPr>
          <p:cNvPr id="17" name="그림 13" descr="C:/Users/hanjy/AppData/Roaming/PolarisOffice/ETemp/7464_16427192/fImage8711528814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7" b="27369"/>
          <a:stretch>
            <a:fillRect/>
          </a:stretch>
        </p:blipFill>
        <p:spPr>
          <a:xfrm rot="0">
            <a:off x="1843405" y="5993130"/>
            <a:ext cx="1274445" cy="178435"/>
          </a:xfrm>
          <a:prstGeom prst="rect"/>
          <a:noFill/>
        </p:spPr>
      </p:pic>
      <p:pic>
        <p:nvPicPr>
          <p:cNvPr id="18" name="그림 14" descr="C:/Users/hanjy/AppData/Roaming/PolarisOffice/ETemp/7464_16427192/fImage8711529328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72441" r="-348" b="20637"/>
          <a:stretch>
            <a:fillRect/>
          </a:stretch>
        </p:blipFill>
        <p:spPr>
          <a:xfrm rot="0">
            <a:off x="3297555" y="5999480"/>
            <a:ext cx="1274445" cy="210185"/>
          </a:xfrm>
          <a:prstGeom prst="rect"/>
          <a:noFill/>
        </p:spPr>
      </p:pic>
      <p:sp>
        <p:nvSpPr>
          <p:cNvPr id="19" name="도형 32"/>
          <p:cNvSpPr>
            <a:spLocks/>
          </p:cNvSpPr>
          <p:nvPr/>
        </p:nvSpPr>
        <p:spPr>
          <a:xfrm rot="0">
            <a:off x="1938655" y="2582545"/>
            <a:ext cx="252095" cy="23368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33"/>
          <p:cNvSpPr>
            <a:spLocks/>
          </p:cNvSpPr>
          <p:nvPr/>
        </p:nvSpPr>
        <p:spPr>
          <a:xfrm rot="0">
            <a:off x="1938655" y="3195955"/>
            <a:ext cx="252095" cy="23368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34"/>
          <p:cNvSpPr>
            <a:spLocks/>
          </p:cNvSpPr>
          <p:nvPr/>
        </p:nvSpPr>
        <p:spPr>
          <a:xfrm rot="0">
            <a:off x="1932305" y="3956685"/>
            <a:ext cx="252095" cy="23368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35"/>
          <p:cNvSpPr>
            <a:spLocks/>
          </p:cNvSpPr>
          <p:nvPr/>
        </p:nvSpPr>
        <p:spPr>
          <a:xfrm rot="0">
            <a:off x="1938655" y="4870450"/>
            <a:ext cx="252095" cy="23368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36"/>
          <p:cNvSpPr>
            <a:spLocks/>
          </p:cNvSpPr>
          <p:nvPr/>
        </p:nvSpPr>
        <p:spPr>
          <a:xfrm rot="0">
            <a:off x="4459605" y="1619885"/>
            <a:ext cx="700405" cy="607695"/>
          </a:xfrm>
          <a:prstGeom prst="rightArrow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59"/>
          <p:cNvSpPr txBox="1">
            <a:spLocks/>
          </p:cNvSpPr>
          <p:nvPr/>
        </p:nvSpPr>
        <p:spPr>
          <a:xfrm rot="0">
            <a:off x="2220595" y="2582545"/>
            <a:ext cx="4454525" cy="247015"/>
          </a:xfrm>
          <a:prstGeom prst="rect"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세션을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9"/>
          <p:cNvSpPr txBox="1">
            <a:spLocks/>
          </p:cNvSpPr>
          <p:nvPr/>
        </p:nvSpPr>
        <p:spPr>
          <a:xfrm rot="0">
            <a:off x="5533390" y="1595120"/>
            <a:ext cx="3307080" cy="647065"/>
          </a:xfrm>
          <a:prstGeom prst="rect"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세션 값이 없으면 로그인 화면으로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4" descr="C:/Users/hanjy/AppData/Roaming/PolarisOffice/ETemp/7464_16427192/fImage22615196827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4335" y="2892425"/>
            <a:ext cx="2894965" cy="169545"/>
          </a:xfrm>
          <a:prstGeom prst="rect"/>
          <a:noFill/>
        </p:spPr>
      </p:pic>
      <p:sp>
        <p:nvSpPr>
          <p:cNvPr id="26" name="텍스트 상자 66"/>
          <p:cNvSpPr txBox="1">
            <a:spLocks/>
          </p:cNvSpPr>
          <p:nvPr/>
        </p:nvSpPr>
        <p:spPr>
          <a:xfrm rot="0">
            <a:off x="2220595" y="3177540"/>
            <a:ext cx="4754880" cy="247015"/>
          </a:xfrm>
          <a:prstGeom prst="rect"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세션 파일을 모든 페이지에 공통으로 들어갈 메뉴에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67"/>
          <p:cNvSpPr txBox="1">
            <a:spLocks/>
          </p:cNvSpPr>
          <p:nvPr/>
        </p:nvSpPr>
        <p:spPr>
          <a:xfrm rot="0">
            <a:off x="2220595" y="3938270"/>
            <a:ext cx="4454525" cy="247015"/>
          </a:xfrm>
          <a:prstGeom prst="rect"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 태그로 메뉴페이지를 다른 페이지에 붙여넣을 수 있게 만듦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68"/>
          <p:cNvSpPr txBox="1">
            <a:spLocks/>
          </p:cNvSpPr>
          <p:nvPr/>
        </p:nvSpPr>
        <p:spPr>
          <a:xfrm rot="0">
            <a:off x="2220595" y="4858385"/>
            <a:ext cx="4454525" cy="247015"/>
          </a:xfrm>
          <a:prstGeom prst="rect"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&lt;include&gt;로 메뉴 파일을 각각의 메뉴를 사용하는 파일에 붙여넣음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마이페이지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ㄹㅇㄴㄴㅇㄹ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- </a:t>
            </a:r>
            <a:r>
              <a:rPr lang="ko-KR" altLang="en-US" dirty="0"/>
              <a:t>대여내역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" y="1136015"/>
            <a:ext cx="4881880" cy="244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583940"/>
            <a:ext cx="6017260" cy="313626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083935" y="201358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515" y="1720850"/>
            <a:ext cx="1958975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selRentBD()</a:t>
            </a:r>
            <a:r>
              <a:rPr lang="ko-KR" altLang="en-US" dirty="0"/>
              <a:t>메소드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46102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정비내역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95" y="1412875"/>
            <a:ext cx="5616575" cy="2008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70935"/>
            <a:ext cx="4536440" cy="3004185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804025" y="2247900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4260" y="1816735"/>
            <a:ext cx="1450975" cy="120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selVRepair()</a:t>
            </a:r>
          </a:p>
          <a:p>
            <a:r>
              <a:rPr lang="ko-KR" altLang="en-US" dirty="0"/>
              <a:t>메소드를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660515" cy="372300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83710" y="3500755"/>
            <a:ext cx="10083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4067810" y="3670935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48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19195" y="3500755"/>
            <a:ext cx="2995295" cy="82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데이터베이스 구조</a:t>
            </a:r>
            <a:endParaRPr kumimoji="1" lang="en-US" altLang="ko-KR" sz="13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뷰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40125" cy="772160"/>
            <a:chOff x="2987675" y="116840"/>
            <a:chExt cx="3540125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 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3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 </a:t>
            </a:r>
            <a:r>
              <a:rPr lang="en-US" altLang="ko-KR" dirty="0"/>
              <a:t>– </a:t>
            </a:r>
            <a:r>
              <a:rPr lang="ko-KR" altLang="en-US" dirty="0"/>
              <a:t>의뢰 및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285871-5EA7-4A08-BBDE-F32062F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2609850"/>
            <a:ext cx="5210175" cy="1638300"/>
          </a:xfrm>
          <a:prstGeom prst="rect">
            <a:avLst/>
          </a:prstGeom>
        </p:spPr>
      </p:pic>
      <p:pic>
        <p:nvPicPr>
          <p:cNvPr id="13" name="그림 12" descr="C:/Users/hanjy/AppData/Roaming/PolarisOffice/ETemp/7464_16427192/image13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52830"/>
            <a:ext cx="9144635" cy="3721100"/>
          </a:xfrm>
          <a:prstGeom prst="rect"/>
          <a:noFill/>
        </p:spPr>
      </p:pic>
      <p:pic>
        <p:nvPicPr>
          <p:cNvPr id="15" name="그림 14" descr="C:/Users/hanjy/AppData/Roaming/PolarisOffice/ETemp/7464_16427192/image12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0035" y="3152140"/>
            <a:ext cx="2196465" cy="3072765"/>
          </a:xfrm>
          <a:prstGeom prst="rect"/>
          <a:noFill/>
        </p:spPr>
      </p:pic>
      <p:grpSp>
        <p:nvGrpSpPr>
          <p:cNvPr id="64" name="그룹 98"/>
          <p:cNvGrpSpPr/>
          <p:nvPr/>
        </p:nvGrpSpPr>
        <p:grpSpPr>
          <a:xfrm rot="0">
            <a:off x="1047115" y="1389380"/>
            <a:ext cx="4944745" cy="4601210"/>
            <a:chOff x="1047115" y="1389380"/>
            <a:chExt cx="4944745" cy="4601210"/>
          </a:xfrm>
        </p:grpSpPr>
        <p:pic>
          <p:nvPicPr>
            <p:cNvPr id="60" name="그림 93" descr="C:/Users/hanjy/AppData/Roaming/PolarisOffice/ETemp/7464_16427192/fImage240785979961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47115" y="4117340"/>
              <a:ext cx="4944745" cy="1873250"/>
            </a:xfrm>
            <a:prstGeom prst="rect"/>
            <a:noFill/>
          </p:spPr>
        </p:pic>
        <p:pic>
          <p:nvPicPr>
            <p:cNvPr id="61" name="그림 94" descr="C:/Users/hanjy/AppData/Roaming/PolarisOffice/ETemp/7464_16427192/fImage21190598491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54100" y="1389380"/>
              <a:ext cx="4937125" cy="2058035"/>
            </a:xfrm>
            <a:prstGeom prst="rect"/>
            <a:noFill/>
          </p:spPr>
        </p:pic>
      </p:grpSp>
      <p:cxnSp>
        <p:nvCxnSpPr>
          <p:cNvPr id="62" name="도형 95"/>
          <p:cNvCxnSpPr/>
          <p:nvPr/>
        </p:nvCxnSpPr>
        <p:spPr>
          <a:xfrm rot="0">
            <a:off x="2087245" y="2227580"/>
            <a:ext cx="3939540" cy="17780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도형 97"/>
          <p:cNvCxnSpPr/>
          <p:nvPr/>
        </p:nvCxnSpPr>
        <p:spPr>
          <a:xfrm rot="0">
            <a:off x="1969770" y="4847590"/>
            <a:ext cx="3939540" cy="17780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62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138" tmFilter="0,0; 0.1400,0.3600; 0.4300,0.7300; 0.7100,0.910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4" tmFilter="0,0; 0.2500,0.0700; 0.5000,0.2000; 0.7500,0.4670; 1,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47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48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49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50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1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52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53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54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62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138" tmFilter="0,0; 0.1400,0.3600; 0.4300,0.7300; 0.7100,0.910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4" tmFilter="0,0; 0.2500,0.0700; 0.5000,0.2000; 0.7500,0.4670; 1,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4" tmFilter="0,0; 0.1250,0.2665; 0.2500,0.4000; 0.3750,0.4650; 0.5000,0.5000; 0.6250,0.5350; 0.7500,0.6000; 0.8750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4" tmFilter="0,0; 0.1250,0.2665; 0.2500,0.4000; 0.3750,0.4650; 0.5000,0.5000; 0.6250,0.5350; 0.7500,0.6000; 0.8750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2" tmFilter="0,0; 0.1250,0.2665; 0.2500,0.4000; 0.3750,0.4650; 0.5000,0.5000; 0.6250,0.5350; 0.7500,0.6000; 0.8750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 additive="base">
                                        <p:cTn id="65" dur="16" fill="hold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 additive="base">
                                        <p:cTn id="66" dur="103" decel="50000" fill="hold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67" dur="16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 additive="base">
                                        <p:cTn id="68" dur="103" decel="50000" fill="hold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69" dur="16" fill="hold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 additive="base">
                                        <p:cTn id="70" dur="103" decel="50000" fill="hold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 additive="base">
                                        <p:cTn id="71" dur="16" fill="hold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 additive="base">
                                        <p:cTn id="72" dur="103" decel="50000" fill="hold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2" animBg="1"/>
      <p:bldP spid="15" grpId="3" animBg="1"/>
      <p:bldP spid="64" grpId="4" animBg="1"/>
      <p:bldP spid="62" grpId="5" animBg="1"/>
      <p:bldP spid="63" grpId="6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 rot="0">
            <a:off x="-3175" y="1052830"/>
            <a:ext cx="9145270" cy="580644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 descr="C:/Users/hanjy/AppData/Roaming/PolarisOffice/ETemp/7464_16427192/image1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16070" y="1115695"/>
            <a:ext cx="2976245" cy="1551305"/>
          </a:xfrm>
          <a:prstGeom prst="rect"/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도형 76"/>
          <p:cNvSpPr>
            <a:spLocks/>
          </p:cNvSpPr>
          <p:nvPr/>
        </p:nvSpPr>
        <p:spPr>
          <a:xfrm rot="0">
            <a:off x="5961380" y="2239645"/>
            <a:ext cx="61595" cy="91440"/>
          </a:xfrm>
          <a:prstGeom prst="flowChartProcess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D2B05F-C34D-4AA5-B798-D42363C2B7E0}"/>
              </a:ext>
            </a:extLst>
          </p:cNvPr>
          <p:cNvGrpSpPr/>
          <p:nvPr/>
        </p:nvGrpSpPr>
        <p:grpSpPr>
          <a:xfrm>
            <a:off x="1513840" y="4326255"/>
            <a:ext cx="1285240" cy="2007870"/>
            <a:chOff x="1513840" y="4326255"/>
            <a:chExt cx="1285240" cy="20078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7E427E3-98F0-4FAA-A912-681575BB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86"/>
            <a:stretch/>
          </p:blipFill>
          <p:spPr>
            <a:xfrm>
              <a:off x="1673860" y="4665345"/>
              <a:ext cx="929005" cy="16694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F32EF7-A3D8-48A6-9B6D-EB562CEEECC1}"/>
                </a:ext>
              </a:extLst>
            </p:cNvPr>
            <p:cNvSpPr txBox="1"/>
            <p:nvPr/>
          </p:nvSpPr>
          <p:spPr>
            <a:xfrm>
              <a:off x="1513840" y="4326255"/>
              <a:ext cx="128524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campingCar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522B3B-3A3E-49DE-95EC-1F195B6272AB}"/>
              </a:ext>
            </a:extLst>
          </p:cNvPr>
          <p:cNvGrpSpPr/>
          <p:nvPr/>
        </p:nvGrpSpPr>
        <p:grpSpPr>
          <a:xfrm>
            <a:off x="1451610" y="1191895"/>
            <a:ext cx="1564640" cy="1671955"/>
            <a:chOff x="1451610" y="1191895"/>
            <a:chExt cx="1564640" cy="16719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C44300-9705-4301-9027-5C2827D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101"/>
            <a:stretch/>
          </p:blipFill>
          <p:spPr>
            <a:xfrm>
              <a:off x="1615440" y="1560830"/>
              <a:ext cx="992505" cy="13023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A3BFE3-5CDB-47CE-AAEC-9C4FC4C62A31}"/>
                </a:ext>
              </a:extLst>
            </p:cNvPr>
            <p:cNvSpPr txBox="1"/>
            <p:nvPr/>
          </p:nvSpPr>
          <p:spPr>
            <a:xfrm>
              <a:off x="1451610" y="1191895"/>
              <a:ext cx="156464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campCompany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605D3-3D47-42FE-A8DF-3D2D008C4112}"/>
              </a:ext>
            </a:extLst>
          </p:cNvPr>
          <p:cNvGrpSpPr/>
          <p:nvPr/>
        </p:nvGrpSpPr>
        <p:grpSpPr>
          <a:xfrm>
            <a:off x="4102100" y="4167505"/>
            <a:ext cx="874395" cy="2072640"/>
            <a:chOff x="4102100" y="4167505"/>
            <a:chExt cx="874395" cy="20726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E75AE1-2B9F-4D95-B903-6EC6C178C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1417"/>
            <a:stretch/>
          </p:blipFill>
          <p:spPr>
            <a:xfrm>
              <a:off x="4102100" y="4420870"/>
              <a:ext cx="874395" cy="18192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425AB7-325C-402F-B32F-5159B1DC5C71}"/>
                </a:ext>
              </a:extLst>
            </p:cNvPr>
            <p:cNvSpPr txBox="1"/>
            <p:nvPr/>
          </p:nvSpPr>
          <p:spPr>
            <a:xfrm>
              <a:off x="4166870" y="4167505"/>
              <a:ext cx="72517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rental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4278F5-6D05-43AE-9749-EF5FDFF9CD1A}"/>
              </a:ext>
            </a:extLst>
          </p:cNvPr>
          <p:cNvGrpSpPr/>
          <p:nvPr/>
        </p:nvGrpSpPr>
        <p:grpSpPr>
          <a:xfrm>
            <a:off x="4018915" y="1048385"/>
            <a:ext cx="987425" cy="2127885"/>
            <a:chOff x="4018915" y="1048385"/>
            <a:chExt cx="987425" cy="21278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A94855-93B0-49C0-9BF0-E91F05C41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r="79829"/>
            <a:stretch/>
          </p:blipFill>
          <p:spPr>
            <a:xfrm>
              <a:off x="4085590" y="1381760"/>
              <a:ext cx="920750" cy="17938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97BA34-0D18-4DF8-97D0-0A38645A19AC}"/>
                </a:ext>
              </a:extLst>
            </p:cNvPr>
            <p:cNvSpPr txBox="1"/>
            <p:nvPr/>
          </p:nvSpPr>
          <p:spPr>
            <a:xfrm>
              <a:off x="4018915" y="1048385"/>
              <a:ext cx="929005" cy="333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repairInfo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5EB389-69FB-447A-B47B-8356489FA436}"/>
              </a:ext>
            </a:extLst>
          </p:cNvPr>
          <p:cNvGrpSpPr/>
          <p:nvPr/>
        </p:nvGrpSpPr>
        <p:grpSpPr>
          <a:xfrm>
            <a:off x="6264910" y="4515485"/>
            <a:ext cx="1294130" cy="1724660"/>
            <a:chOff x="6264910" y="4515485"/>
            <a:chExt cx="1294130" cy="17246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11596C-6DEF-4F62-A77F-379BCC5C9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84"/>
            <a:stretch/>
          </p:blipFill>
          <p:spPr>
            <a:xfrm>
              <a:off x="6264910" y="4840605"/>
              <a:ext cx="1294130" cy="13995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145BC8-C91C-4C0C-804E-42BF2346157F}"/>
                </a:ext>
              </a:extLst>
            </p:cNvPr>
            <p:cNvSpPr txBox="1"/>
            <p:nvPr/>
          </p:nvSpPr>
          <p:spPr>
            <a:xfrm>
              <a:off x="6410960" y="4515485"/>
              <a:ext cx="105981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customer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0F56DE-C700-49CB-B035-1A38EF71251C}"/>
              </a:ext>
            </a:extLst>
          </p:cNvPr>
          <p:cNvGrpSpPr/>
          <p:nvPr/>
        </p:nvGrpSpPr>
        <p:grpSpPr>
          <a:xfrm>
            <a:off x="6311900" y="1052830"/>
            <a:ext cx="1200785" cy="1742440"/>
            <a:chOff x="6311900" y="1052830"/>
            <a:chExt cx="1200785" cy="17424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5F9B09-D8C8-4B73-B67D-A93AA978E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955"/>
            <a:stretch/>
          </p:blipFill>
          <p:spPr>
            <a:xfrm>
              <a:off x="6325870" y="1388110"/>
              <a:ext cx="1080135" cy="14071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89955-BA0A-46E3-8ABA-E9CA343E6576}"/>
                </a:ext>
              </a:extLst>
            </p:cNvPr>
            <p:cNvSpPr txBox="1"/>
            <p:nvPr/>
          </p:nvSpPr>
          <p:spPr>
            <a:xfrm>
              <a:off x="6311900" y="1052830"/>
              <a:ext cx="120078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repairShop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5950FF-DF78-478F-B487-29C62F3D337A}"/>
              </a:ext>
            </a:extLst>
          </p:cNvPr>
          <p:cNvGrpSpPr/>
          <p:nvPr/>
        </p:nvGrpSpPr>
        <p:grpSpPr>
          <a:xfrm>
            <a:off x="1983105" y="2864485"/>
            <a:ext cx="248920" cy="1436370"/>
            <a:chOff x="1983105" y="2864485"/>
            <a:chExt cx="248920" cy="14363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CCD2C77-5E5C-492C-B74B-56BD5AA423F4}"/>
                    </a:ext>
                  </a:extLst>
                </p14:cNvPr>
                <p14:cNvContentPartPr/>
                <p14:nvPr/>
              </p14:nvContentPartPr>
              <p14:xfrm>
                <a:off x="2097909" y="2864794"/>
                <a:ext cx="53640" cy="126396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2F193E2-E0D2-474E-8E0A-39675FF092EC}"/>
                    </a:ext>
                  </a:extLst>
                </p14:cNvPr>
                <p14:cNvContentPartPr/>
                <p14:nvPr/>
              </p14:nvContentPartPr>
              <p14:xfrm>
                <a:off x="1983069" y="4110034"/>
                <a:ext cx="141480" cy="1609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66860E6-08AA-4D71-B0AC-A2DAACFD1B6E}"/>
                    </a:ext>
                  </a:extLst>
                </p14:cNvPr>
                <p14:cNvContentPartPr/>
                <p14:nvPr/>
              </p14:nvContentPartPr>
              <p14:xfrm>
                <a:off x="2115909" y="4127314"/>
                <a:ext cx="115920" cy="1537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F876791-D1A6-4806-853C-621D0BD67003}"/>
                    </a:ext>
                  </a:extLst>
                </p14:cNvPr>
                <p14:cNvContentPartPr/>
                <p14:nvPr/>
              </p14:nvContentPartPr>
              <p14:xfrm>
                <a:off x="2098269" y="4110034"/>
                <a:ext cx="360" cy="191160"/>
              </p14:xfrm>
            </p:contentPart>
          </mc:Choice>
          <mc:Fallback xmlns=""/>
        </mc:AlternateContent>
        <p:pic>
          <p:nvPicPr>
            <p:cNvPr id="34" name="잉크 33">
              <a:extLst>
                <a:ext uri="{FF2B5EF4-FFF2-40B4-BE49-F238E27FC236}">
                  <a16:creationId xmlns:a16="http://schemas.microsoft.com/office/drawing/2014/main" id="{3CCD2C77-5E5C-492C-B74B-56BD5AA423F4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2098040" y="2864485"/>
              <a:ext cx="53340" cy="1263650"/>
            </a:xfrm>
            <a:prstGeom prst="rect">
              <a:avLst/>
            </a:prstGeom>
          </p:spPr>
        </p:pic>
        <p:pic>
          <p:nvPicPr>
            <p:cNvPr id="35" name="잉크 34">
              <a:extLst>
                <a:ext uri="{FF2B5EF4-FFF2-40B4-BE49-F238E27FC236}">
                  <a16:creationId xmlns:a16="http://schemas.microsoft.com/office/drawing/2014/main" id="{32F193E2-E0D2-474E-8E0A-39675FF092EC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983105" y="4109720"/>
              <a:ext cx="141605" cy="160655"/>
            </a:xfrm>
            <a:prstGeom prst="rect">
              <a:avLst/>
            </a:prstGeom>
          </p:spPr>
        </p:pic>
        <p:pic>
          <p:nvPicPr>
            <p:cNvPr id="37" name="잉크 36">
              <a:extLst>
                <a:ext uri="{FF2B5EF4-FFF2-40B4-BE49-F238E27FC236}">
                  <a16:creationId xmlns:a16="http://schemas.microsoft.com/office/drawing/2014/main" id="{C66860E6-08AA-4D71-B0AC-A2DAACFD1B6E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115820" y="4127500"/>
              <a:ext cx="116205" cy="153670"/>
            </a:xfrm>
            <a:prstGeom prst="rect">
              <a:avLst/>
            </a:prstGeom>
          </p:spPr>
        </p:pic>
        <p:pic>
          <p:nvPicPr>
            <p:cNvPr id="38" name="잉크 37">
              <a:extLst>
                <a:ext uri="{FF2B5EF4-FFF2-40B4-BE49-F238E27FC236}">
                  <a16:creationId xmlns:a16="http://schemas.microsoft.com/office/drawing/2014/main" id="{5F876791-D1A6-4806-853C-621D0BD6700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2098040" y="4109720"/>
              <a:ext cx="635" cy="1911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1" name="잉크 40"/>
              <p14:cNvContentPartPr/>
              <p14:nvPr/>
            </p14:nvContentPartPr>
            <p14:xfrm>
              <a:off x="1932940" y="3012440"/>
              <a:ext cx="379095" cy="27940"/>
            </p14:xfrm>
          </p:contentPart>
        </mc:Choice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EA51F8A4-2874-431F-9036-21719BFEF749}"/>
              </a:ext>
            </a:extLst>
          </p:cNvPr>
          <p:cNvGrpSpPr/>
          <p:nvPr/>
        </p:nvGrpSpPr>
        <p:grpSpPr>
          <a:xfrm>
            <a:off x="4382770" y="3161665"/>
            <a:ext cx="319405" cy="287020"/>
            <a:chOff x="4382770" y="3161665"/>
            <a:chExt cx="319405" cy="2870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890CE8B-0B02-440B-A03F-C98E5CD4B74B}"/>
                    </a:ext>
                  </a:extLst>
                </p14:cNvPr>
                <p14:cNvContentPartPr/>
                <p14:nvPr/>
              </p14:nvContentPartPr>
              <p14:xfrm>
                <a:off x="4473909" y="3300034"/>
                <a:ext cx="156960" cy="14868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5D138B4-D9BB-4365-BC84-F52A87A1ED79}"/>
                    </a:ext>
                  </a:extLst>
                </p14:cNvPr>
                <p14:cNvContentPartPr/>
                <p14:nvPr/>
              </p14:nvContentPartPr>
              <p14:xfrm>
                <a:off x="4388949" y="3265114"/>
                <a:ext cx="312840" cy="90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3F109B6-BDEC-4333-BCDD-613483B05E0D}"/>
                    </a:ext>
                  </a:extLst>
                </p14:cNvPr>
                <p14:cNvContentPartPr/>
                <p14:nvPr/>
              </p14:nvContentPartPr>
              <p14:xfrm>
                <a:off x="4382469" y="3167914"/>
                <a:ext cx="128520" cy="1152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5CCA808-D676-4E52-99F5-193B84A15A43}"/>
                    </a:ext>
                  </a:extLst>
                </p14:cNvPr>
                <p14:cNvContentPartPr/>
                <p14:nvPr/>
              </p14:nvContentPartPr>
              <p14:xfrm>
                <a:off x="4536549" y="3167194"/>
                <a:ext cx="5760" cy="10728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5C3DD24-EE14-46B4-9411-665D0AEECC80}"/>
                    </a:ext>
                  </a:extLst>
                </p14:cNvPr>
                <p14:cNvContentPartPr/>
                <p14:nvPr/>
              </p14:nvContentPartPr>
              <p14:xfrm>
                <a:off x="4554189" y="3161794"/>
                <a:ext cx="140040" cy="121320"/>
              </p14:xfrm>
            </p:contentPart>
          </mc:Choice>
          <mc:Fallback xmlns=""/>
        </mc:AlternateContent>
        <p:pic>
          <p:nvPicPr>
            <p:cNvPr id="47" name="잉크 46">
              <a:extLst>
                <a:ext uri="{FF2B5EF4-FFF2-40B4-BE49-F238E27FC236}">
                  <a16:creationId xmlns:a16="http://schemas.microsoft.com/office/drawing/2014/main" id="{A890CE8B-0B02-440B-A03F-C98E5CD4B74B}"/>
                </a:ext>
              </a:extLst>
            </p:cNvPr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4474210" y="3300095"/>
              <a:ext cx="156845" cy="148590"/>
            </a:xfrm>
            <a:prstGeom prst="rect">
              <a:avLst/>
            </a:prstGeom>
          </p:spPr>
        </p:pic>
        <p:pic>
          <p:nvPicPr>
            <p:cNvPr id="48" name="잉크 47">
              <a:extLst>
                <a:ext uri="{FF2B5EF4-FFF2-40B4-BE49-F238E27FC236}">
                  <a16:creationId xmlns:a16="http://schemas.microsoft.com/office/drawing/2014/main" id="{85D138B4-D9BB-4365-BC84-F52A87A1ED79}"/>
                </a:ext>
              </a:extLst>
            </p:cNvPr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4389120" y="3265170"/>
              <a:ext cx="313055" cy="8890"/>
            </a:xfrm>
            <a:prstGeom prst="rect">
              <a:avLst/>
            </a:prstGeom>
          </p:spPr>
        </p:pic>
        <p:pic>
          <p:nvPicPr>
            <p:cNvPr id="50" name="잉크 49">
              <a:extLst>
                <a:ext uri="{FF2B5EF4-FFF2-40B4-BE49-F238E27FC236}">
                  <a16:creationId xmlns:a16="http://schemas.microsoft.com/office/drawing/2014/main" id="{83F109B6-BDEC-4333-BCDD-613483B05E0D}"/>
                </a:ext>
              </a:extLst>
            </p:cNvPr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4382770" y="3168015"/>
              <a:ext cx="128270" cy="114935"/>
            </a:xfrm>
            <a:prstGeom prst="rect">
              <a:avLst/>
            </a:prstGeom>
          </p:spPr>
        </p:pic>
        <p:pic>
          <p:nvPicPr>
            <p:cNvPr id="52" name="잉크 51">
              <a:extLst>
                <a:ext uri="{FF2B5EF4-FFF2-40B4-BE49-F238E27FC236}">
                  <a16:creationId xmlns:a16="http://schemas.microsoft.com/office/drawing/2014/main" id="{35CCA808-D676-4E52-99F5-193B84A15A43}"/>
                </a:ext>
              </a:extLst>
            </p:cNvPr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4536440" y="3167380"/>
              <a:ext cx="5715" cy="107315"/>
            </a:xfrm>
            <a:prstGeom prst="rect">
              <a:avLst/>
            </a:prstGeom>
          </p:spPr>
        </p:pic>
        <p:pic>
          <p:nvPicPr>
            <p:cNvPr id="53" name="잉크 52">
              <a:extLst>
                <a:ext uri="{FF2B5EF4-FFF2-40B4-BE49-F238E27FC236}">
                  <a16:creationId xmlns:a16="http://schemas.microsoft.com/office/drawing/2014/main" id="{15C3DD24-EE14-46B4-9411-665D0AEECC80}"/>
                </a:ext>
              </a:extLst>
            </p:cNvPr>
            <p:cNvPicPr/>
            <p:nvPr/>
          </p:nvPicPr>
          <p:blipFill>
            <a:blip r:embed="rId27"/>
            <a:stretch>
              <a:fillRect/>
            </a:stretch>
          </p:blipFill>
          <p:spPr>
            <a:xfrm>
              <a:off x="4554220" y="3161665"/>
              <a:ext cx="140335" cy="12128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5" name="잉크 54"/>
              <p14:cNvContentPartPr/>
              <p14:nvPr/>
            </p14:nvContentPartPr>
            <p14:xfrm>
              <a:off x="4536440" y="3439795"/>
              <a:ext cx="635" cy="8636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6" name="잉크 55"/>
              <p14:cNvContentPartPr/>
              <p14:nvPr/>
            </p14:nvContentPartPr>
            <p14:xfrm>
              <a:off x="4519295" y="3613785"/>
              <a:ext cx="635" cy="50165"/>
            </p14:xfrm>
          </p:contentPart>
        </mc:Choice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3256B2-B150-492D-B062-B8D5727655BD}"/>
              </a:ext>
            </a:extLst>
          </p:cNvPr>
          <p:cNvGrpSpPr/>
          <p:nvPr/>
        </p:nvGrpSpPr>
        <p:grpSpPr>
          <a:xfrm>
            <a:off x="4415155" y="3787775"/>
            <a:ext cx="259080" cy="408940"/>
            <a:chOff x="4415155" y="3787775"/>
            <a:chExt cx="259080" cy="4089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F7CCE70-794E-4B32-A4AB-3ACD9CCD5D91}"/>
                    </a:ext>
                  </a:extLst>
                </p14:cNvPr>
                <p14:cNvContentPartPr/>
                <p14:nvPr/>
              </p14:nvContentPartPr>
              <p14:xfrm>
                <a:off x="4538709" y="3787834"/>
                <a:ext cx="7200" cy="7056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EAE80C3-5218-4DF2-B72A-FBCC14E18351}"/>
                    </a:ext>
                  </a:extLst>
                </p14:cNvPr>
                <p14:cNvContentPartPr/>
                <p14:nvPr/>
              </p14:nvContentPartPr>
              <p14:xfrm>
                <a:off x="4545549" y="3970714"/>
                <a:ext cx="3600" cy="378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1F68440-34FA-49FA-81BF-88804BEB13A1}"/>
                    </a:ext>
                  </a:extLst>
                </p14:cNvPr>
                <p14:cNvContentPartPr/>
                <p14:nvPr/>
              </p14:nvContentPartPr>
              <p14:xfrm>
                <a:off x="4414869" y="4003834"/>
                <a:ext cx="258840" cy="457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9E98DDE-1E5F-4BE7-AB52-A4F179A90344}"/>
                    </a:ext>
                  </a:extLst>
                </p14:cNvPr>
                <p14:cNvContentPartPr/>
                <p14:nvPr/>
              </p14:nvContentPartPr>
              <p14:xfrm>
                <a:off x="4536549" y="4057834"/>
                <a:ext cx="360" cy="138960"/>
              </p14:xfrm>
            </p:contentPart>
          </mc:Choice>
          <mc:Fallback xmlns=""/>
        </mc:AlternateContent>
        <p:pic>
          <p:nvPicPr>
            <p:cNvPr id="57" name="잉크 56">
              <a:extLst>
                <a:ext uri="{FF2B5EF4-FFF2-40B4-BE49-F238E27FC236}">
                  <a16:creationId xmlns:a16="http://schemas.microsoft.com/office/drawing/2014/main" id="{2F7CCE70-794E-4B32-A4AB-3ACD9CCD5D91}"/>
                </a:ext>
              </a:extLst>
            </p:cNvPr>
            <p:cNvPicPr/>
            <p:nvPr/>
          </p:nvPicPr>
          <p:blipFill>
            <a:blip r:embed="rId33"/>
            <a:stretch>
              <a:fillRect/>
            </a:stretch>
          </p:blipFill>
          <p:spPr>
            <a:xfrm>
              <a:off x="4538980" y="3787775"/>
              <a:ext cx="6985" cy="70485"/>
            </a:xfrm>
            <a:prstGeom prst="rect">
              <a:avLst/>
            </a:prstGeom>
          </p:spPr>
        </p:pic>
        <p:pic>
          <p:nvPicPr>
            <p:cNvPr id="58" name="잉크 57">
              <a:extLst>
                <a:ext uri="{FF2B5EF4-FFF2-40B4-BE49-F238E27FC236}">
                  <a16:creationId xmlns:a16="http://schemas.microsoft.com/office/drawing/2014/main" id="{9EAE80C3-5218-4DF2-B72A-FBCC14E18351}"/>
                </a:ext>
              </a:extLst>
            </p:cNvPr>
            <p:cNvPicPr/>
            <p:nvPr/>
          </p:nvPicPr>
          <p:blipFill>
            <a:blip r:embed="rId35"/>
            <a:stretch>
              <a:fillRect/>
            </a:stretch>
          </p:blipFill>
          <p:spPr>
            <a:xfrm>
              <a:off x="4545330" y="3970655"/>
              <a:ext cx="3810" cy="38100"/>
            </a:xfrm>
            <a:prstGeom prst="rect">
              <a:avLst/>
            </a:prstGeom>
          </p:spPr>
        </p:pic>
        <p:pic>
          <p:nvPicPr>
            <p:cNvPr id="60" name="잉크 59">
              <a:extLst>
                <a:ext uri="{FF2B5EF4-FFF2-40B4-BE49-F238E27FC236}">
                  <a16:creationId xmlns:a16="http://schemas.microsoft.com/office/drawing/2014/main" id="{C1F68440-34FA-49FA-81BF-88804BEB13A1}"/>
                </a:ext>
              </a:extLst>
            </p:cNvPr>
            <p:cNvPicPr/>
            <p:nvPr/>
          </p:nvPicPr>
          <p:blipFill>
            <a:blip r:embed="rId37"/>
            <a:stretch>
              <a:fillRect/>
            </a:stretch>
          </p:blipFill>
          <p:spPr>
            <a:xfrm>
              <a:off x="4415155" y="4003675"/>
              <a:ext cx="259080" cy="45720"/>
            </a:xfrm>
            <a:prstGeom prst="rect">
              <a:avLst/>
            </a:prstGeom>
          </p:spPr>
        </p:pic>
        <p:pic>
          <p:nvPicPr>
            <p:cNvPr id="62" name="잉크 61">
              <a:extLst>
                <a:ext uri="{FF2B5EF4-FFF2-40B4-BE49-F238E27FC236}">
                  <a16:creationId xmlns:a16="http://schemas.microsoft.com/office/drawing/2014/main" id="{E9E98DDE-1E5F-4BE7-AB52-A4F179A90344}"/>
                </a:ext>
              </a:extLst>
            </p:cNvPr>
            <p:cNvPicPr/>
            <p:nvPr/>
          </p:nvPicPr>
          <p:blipFill>
            <a:blip r:embed="rId39"/>
            <a:stretch>
              <a:fillRect/>
            </a:stretch>
          </p:blipFill>
          <p:spPr>
            <a:xfrm>
              <a:off x="4536440" y="4057650"/>
              <a:ext cx="635" cy="13906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DEBACB-235A-42F7-8C46-14B256EF279D}"/>
              </a:ext>
            </a:extLst>
          </p:cNvPr>
          <p:cNvGrpSpPr/>
          <p:nvPr/>
        </p:nvGrpSpPr>
        <p:grpSpPr>
          <a:xfrm>
            <a:off x="3780155" y="5250180"/>
            <a:ext cx="294005" cy="177165"/>
            <a:chOff x="3780155" y="5250180"/>
            <a:chExt cx="294005" cy="1771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516C339-868C-45E0-9A96-316CEAB93FC2}"/>
                    </a:ext>
                  </a:extLst>
                </p14:cNvPr>
                <p14:cNvContentPartPr/>
                <p14:nvPr/>
              </p14:nvContentPartPr>
              <p14:xfrm>
                <a:off x="4005549" y="5250154"/>
                <a:ext cx="68400" cy="882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D5BDC61-7D47-4D25-B21E-5A90A059CE20}"/>
                    </a:ext>
                  </a:extLst>
                </p14:cNvPr>
                <p14:cNvContentPartPr/>
                <p14:nvPr/>
              </p14:nvContentPartPr>
              <p14:xfrm>
                <a:off x="3979629" y="5329354"/>
                <a:ext cx="41040" cy="979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DFD6EC5-FBEE-40FD-92F5-DC31457C0BB5}"/>
                    </a:ext>
                  </a:extLst>
                </p14:cNvPr>
                <p14:cNvContentPartPr/>
                <p14:nvPr/>
              </p14:nvContentPartPr>
              <p14:xfrm>
                <a:off x="3996909" y="5341594"/>
                <a:ext cx="45720" cy="144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1CA48D6-E1BC-4A85-AFF4-AA6104D943B2}"/>
                    </a:ext>
                  </a:extLst>
                </p14:cNvPr>
                <p14:cNvContentPartPr/>
                <p14:nvPr/>
              </p14:nvContentPartPr>
              <p14:xfrm>
                <a:off x="3780189" y="5328634"/>
                <a:ext cx="156240" cy="10080"/>
              </p14:xfrm>
            </p:contentPart>
          </mc:Choice>
          <mc:Fallback xmlns=""/>
        </mc:AlternateContent>
        <p:pic>
          <p:nvPicPr>
            <p:cNvPr id="65" name="잉크 64">
              <a:extLst>
                <a:ext uri="{FF2B5EF4-FFF2-40B4-BE49-F238E27FC236}">
                  <a16:creationId xmlns:a16="http://schemas.microsoft.com/office/drawing/2014/main" id="{8516C339-868C-45E0-9A96-316CEAB93FC2}"/>
                </a:ext>
              </a:extLst>
            </p:cNvPr>
            <p:cNvPicPr/>
            <p:nvPr/>
          </p:nvPicPr>
          <p:blipFill>
            <a:blip r:embed="rId41"/>
            <a:stretch>
              <a:fillRect/>
            </a:stretch>
          </p:blipFill>
          <p:spPr>
            <a:xfrm>
              <a:off x="4005580" y="5250180"/>
              <a:ext cx="68580" cy="88265"/>
            </a:xfrm>
            <a:prstGeom prst="rect">
              <a:avLst/>
            </a:prstGeom>
          </p:spPr>
        </p:pic>
        <p:pic>
          <p:nvPicPr>
            <p:cNvPr id="66" name="잉크 65">
              <a:extLst>
                <a:ext uri="{FF2B5EF4-FFF2-40B4-BE49-F238E27FC236}">
                  <a16:creationId xmlns:a16="http://schemas.microsoft.com/office/drawing/2014/main" id="{8D5BDC61-7D47-4D25-B21E-5A90A059CE20}"/>
                </a:ext>
              </a:extLst>
            </p:cNvPr>
            <p:cNvPicPr/>
            <p:nvPr/>
          </p:nvPicPr>
          <p:blipFill>
            <a:blip r:embed="rId43"/>
            <a:stretch>
              <a:fillRect/>
            </a:stretch>
          </p:blipFill>
          <p:spPr>
            <a:xfrm>
              <a:off x="3979545" y="5329555"/>
              <a:ext cx="41275" cy="97790"/>
            </a:xfrm>
            <a:prstGeom prst="rect">
              <a:avLst/>
            </a:prstGeom>
          </p:spPr>
        </p:pic>
        <p:pic>
          <p:nvPicPr>
            <p:cNvPr id="67" name="잉크 66">
              <a:extLst>
                <a:ext uri="{FF2B5EF4-FFF2-40B4-BE49-F238E27FC236}">
                  <a16:creationId xmlns:a16="http://schemas.microsoft.com/office/drawing/2014/main" id="{1DFD6EC5-FBEE-40FD-92F5-DC31457C0BB5}"/>
                </a:ext>
              </a:extLst>
            </p:cNvPr>
            <p:cNvPicPr/>
            <p:nvPr/>
          </p:nvPicPr>
          <p:blipFill>
            <a:blip r:embed="rId45"/>
            <a:stretch>
              <a:fillRect/>
            </a:stretch>
          </p:blipFill>
          <p:spPr>
            <a:xfrm>
              <a:off x="3996690" y="5341620"/>
              <a:ext cx="45720" cy="14605"/>
            </a:xfrm>
            <a:prstGeom prst="rect">
              <a:avLst/>
            </a:prstGeom>
          </p:spPr>
        </p:pic>
        <p:pic>
          <p:nvPicPr>
            <p:cNvPr id="68" name="잉크 67">
              <a:extLst>
                <a:ext uri="{FF2B5EF4-FFF2-40B4-BE49-F238E27FC236}">
                  <a16:creationId xmlns:a16="http://schemas.microsoft.com/office/drawing/2014/main" id="{C1CA48D6-E1BC-4A85-AFF4-AA6104D943B2}"/>
                </a:ext>
              </a:extLst>
            </p:cNvPr>
            <p:cNvPicPr/>
            <p:nvPr/>
          </p:nvPicPr>
          <p:blipFill>
            <a:blip r:embed="rId47"/>
            <a:stretch>
              <a:fillRect/>
            </a:stretch>
          </p:blipFill>
          <p:spPr>
            <a:xfrm>
              <a:off x="3780155" y="5328920"/>
              <a:ext cx="156210" cy="1016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0" name="잉크 69"/>
              <p14:cNvContentPartPr/>
              <p14:nvPr/>
            </p14:nvContentPartPr>
            <p14:xfrm>
              <a:off x="3527425" y="5337810"/>
              <a:ext cx="130175" cy="63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" name="잉크 6"/>
              <p14:cNvContentPartPr/>
              <p14:nvPr/>
            </p14:nvContentPartPr>
            <p14:xfrm>
              <a:off x="3286125" y="5344795"/>
              <a:ext cx="146685" cy="13970"/>
            </p14:xfrm>
          </p:contentPart>
        </mc:Choice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18675B-55E2-4BC9-AF15-7D595E6EFB25}"/>
              </a:ext>
            </a:extLst>
          </p:cNvPr>
          <p:cNvGrpSpPr/>
          <p:nvPr/>
        </p:nvGrpSpPr>
        <p:grpSpPr>
          <a:xfrm>
            <a:off x="2711450" y="5149215"/>
            <a:ext cx="384175" cy="344805"/>
            <a:chOff x="2711450" y="5149215"/>
            <a:chExt cx="384175" cy="3448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B3DA26D-B1D3-4B8A-81D3-93DD5839BD6D}"/>
                    </a:ext>
                  </a:extLst>
                </p14:cNvPr>
                <p14:cNvContentPartPr/>
                <p14:nvPr/>
              </p14:nvContentPartPr>
              <p14:xfrm>
                <a:off x="2969053" y="5333021"/>
                <a:ext cx="127080" cy="176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1C7381F-74FC-48FD-A7C3-610B8297F70D}"/>
                    </a:ext>
                  </a:extLst>
                </p14:cNvPr>
                <p14:cNvContentPartPr/>
                <p14:nvPr/>
              </p14:nvContentPartPr>
              <p14:xfrm>
                <a:off x="2711653" y="5341661"/>
                <a:ext cx="135720" cy="36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F415D6-1714-45D6-B1F6-B576499C8058}"/>
                    </a:ext>
                  </a:extLst>
                </p14:cNvPr>
                <p14:cNvContentPartPr/>
                <p14:nvPr/>
              </p14:nvContentPartPr>
              <p14:xfrm>
                <a:off x="2847013" y="5149061"/>
                <a:ext cx="24480" cy="3445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BF477CD-31E0-4073-A8BC-2C74B022AB55}"/>
                    </a:ext>
                  </a:extLst>
                </p14:cNvPr>
                <p14:cNvContentPartPr/>
                <p14:nvPr/>
              </p14:nvContentPartPr>
              <p14:xfrm>
                <a:off x="2903173" y="5341661"/>
                <a:ext cx="29880" cy="360"/>
              </p14:xfrm>
            </p:contentPart>
          </mc:Choice>
          <mc:Fallback xmlns=""/>
        </mc:AlternateContent>
        <p:pic>
          <p:nvPicPr>
            <p:cNvPr id="8" name="잉크 7">
              <a:extLst>
                <a:ext uri="{FF2B5EF4-FFF2-40B4-BE49-F238E27FC236}">
                  <a16:creationId xmlns:a16="http://schemas.microsoft.com/office/drawing/2014/main" id="{1B3DA26D-B1D3-4B8A-81D3-93DD5839BD6D}"/>
                </a:ext>
              </a:extLst>
            </p:cNvPr>
            <p:cNvPicPr/>
            <p:nvPr/>
          </p:nvPicPr>
          <p:blipFill>
            <a:blip r:embed="rId53"/>
            <a:stretch>
              <a:fillRect/>
            </a:stretch>
          </p:blipFill>
          <p:spPr>
            <a:xfrm>
              <a:off x="2969260" y="5332730"/>
              <a:ext cx="127000" cy="17780"/>
            </a:xfrm>
            <a:prstGeom prst="rect">
              <a:avLst/>
            </a:prstGeom>
          </p:spPr>
        </p:pic>
        <p:pic>
          <p:nvPicPr>
            <p:cNvPr id="9" name="잉크 8">
              <a:extLst>
                <a:ext uri="{FF2B5EF4-FFF2-40B4-BE49-F238E27FC236}">
                  <a16:creationId xmlns:a16="http://schemas.microsoft.com/office/drawing/2014/main" id="{01C7381F-74FC-48FD-A7C3-610B8297F70D}"/>
                </a:ext>
              </a:extLst>
            </p:cNvPr>
            <p:cNvPicPr/>
            <p:nvPr/>
          </p:nvPicPr>
          <p:blipFill>
            <a:blip r:embed="rId55"/>
            <a:stretch>
              <a:fillRect/>
            </a:stretch>
          </p:blipFill>
          <p:spPr>
            <a:xfrm>
              <a:off x="2711450" y="5341620"/>
              <a:ext cx="135890" cy="635"/>
            </a:xfrm>
            <a:prstGeom prst="rect">
              <a:avLst/>
            </a:prstGeom>
          </p:spPr>
        </p:pic>
        <p:pic>
          <p:nvPicPr>
            <p:cNvPr id="12" name="잉크 11">
              <a:extLst>
                <a:ext uri="{FF2B5EF4-FFF2-40B4-BE49-F238E27FC236}">
                  <a16:creationId xmlns:a16="http://schemas.microsoft.com/office/drawing/2014/main" id="{BAF415D6-1714-45D6-B1F6-B576499C8058}"/>
                </a:ext>
              </a:extLst>
            </p:cNvPr>
            <p:cNvPicPr/>
            <p:nvPr/>
          </p:nvPicPr>
          <p:blipFill>
            <a:blip r:embed="rId57"/>
            <a:stretch>
              <a:fillRect/>
            </a:stretch>
          </p:blipFill>
          <p:spPr>
            <a:xfrm>
              <a:off x="2846705" y="5149215"/>
              <a:ext cx="24765" cy="344805"/>
            </a:xfrm>
            <a:prstGeom prst="rect">
              <a:avLst/>
            </a:prstGeom>
          </p:spPr>
        </p:pic>
        <p:pic>
          <p:nvPicPr>
            <p:cNvPr id="14" name="잉크 13">
              <a:extLst>
                <a:ext uri="{FF2B5EF4-FFF2-40B4-BE49-F238E27FC236}">
                  <a16:creationId xmlns:a16="http://schemas.microsoft.com/office/drawing/2014/main" id="{EBF477CD-31E0-4073-A8BC-2C74B022AB55}"/>
                </a:ext>
              </a:extLst>
            </p:cNvPr>
            <p:cNvPicPr/>
            <p:nvPr/>
          </p:nvPicPr>
          <p:blipFill>
            <a:blip r:embed="rId59"/>
            <a:stretch>
              <a:fillRect/>
            </a:stretch>
          </p:blipFill>
          <p:spPr>
            <a:xfrm>
              <a:off x="2903220" y="5341620"/>
              <a:ext cx="29845" cy="6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" name="잉크 17"/>
              <p14:cNvContentPartPr/>
              <p14:nvPr/>
            </p14:nvContentPartPr>
            <p14:xfrm>
              <a:off x="3952875" y="5237480"/>
              <a:ext cx="10160" cy="255905"/>
            </p14:xfrm>
          </p:contentPart>
        </mc:Choice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4F8BF4-2AE3-4009-8E75-DB029B06D096}"/>
              </a:ext>
            </a:extLst>
          </p:cNvPr>
          <p:cNvGrpSpPr/>
          <p:nvPr/>
        </p:nvGrpSpPr>
        <p:grpSpPr>
          <a:xfrm>
            <a:off x="5060950" y="5165090"/>
            <a:ext cx="954405" cy="288290"/>
            <a:chOff x="5060950" y="5165090"/>
            <a:chExt cx="954405" cy="2882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1696439-FAA0-4986-8DEA-5C0117A1C1FA}"/>
                    </a:ext>
                  </a:extLst>
                </p14:cNvPr>
                <p14:cNvContentPartPr/>
                <p14:nvPr/>
              </p14:nvContentPartPr>
              <p14:xfrm>
                <a:off x="5085133" y="5181461"/>
                <a:ext cx="103320" cy="12888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16A6A65-EA71-4B3B-B715-07EE9B7B4750}"/>
                    </a:ext>
                  </a:extLst>
                </p14:cNvPr>
                <p14:cNvContentPartPr/>
                <p14:nvPr/>
              </p14:nvContentPartPr>
              <p14:xfrm>
                <a:off x="5060653" y="5301341"/>
                <a:ext cx="127800" cy="86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B163E74-A825-4EB2-B8FD-E6D432EDA8CD}"/>
                    </a:ext>
                  </a:extLst>
                </p14:cNvPr>
                <p14:cNvContentPartPr/>
                <p14:nvPr/>
              </p14:nvContentPartPr>
              <p14:xfrm>
                <a:off x="5068933" y="5283341"/>
                <a:ext cx="101520" cy="1148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C59E4D2-D6D5-450D-A6CB-ED3BA4417AB3}"/>
                    </a:ext>
                  </a:extLst>
                </p14:cNvPr>
                <p14:cNvContentPartPr/>
                <p14:nvPr/>
              </p14:nvContentPartPr>
              <p14:xfrm>
                <a:off x="5172973" y="5165261"/>
                <a:ext cx="8640" cy="2880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CADB6B9-A814-4150-8B83-4B53D60C50DD}"/>
                    </a:ext>
                  </a:extLst>
                </p14:cNvPr>
                <p14:cNvContentPartPr/>
                <p14:nvPr/>
              </p14:nvContentPartPr>
              <p14:xfrm>
                <a:off x="5189533" y="5301341"/>
                <a:ext cx="825480" cy="3240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0D4EEEF-396A-484D-A521-05B456030789}"/>
                    </a:ext>
                  </a:extLst>
                </p14:cNvPr>
                <p14:cNvContentPartPr/>
                <p14:nvPr/>
              </p14:nvContentPartPr>
              <p14:xfrm>
                <a:off x="5895133" y="5221421"/>
                <a:ext cx="360" cy="176040"/>
              </p14:xfrm>
            </p:contentPart>
          </mc:Choice>
          <mc:Fallback xmlns=""/>
        </mc:AlternateContent>
        <p:pic>
          <p:nvPicPr>
            <p:cNvPr id="26" name="잉크 25">
              <a:extLst>
                <a:ext uri="{FF2B5EF4-FFF2-40B4-BE49-F238E27FC236}">
                  <a16:creationId xmlns:a16="http://schemas.microsoft.com/office/drawing/2014/main" id="{21696439-FAA0-4986-8DEA-5C0117A1C1FA}"/>
                </a:ext>
              </a:extLst>
            </p:cNvPr>
            <p:cNvPicPr/>
            <p:nvPr/>
          </p:nvPicPr>
          <p:blipFill>
            <a:blip r:embed="rId63"/>
            <a:stretch>
              <a:fillRect/>
            </a:stretch>
          </p:blipFill>
          <p:spPr>
            <a:xfrm>
              <a:off x="5085080" y="5181600"/>
              <a:ext cx="103505" cy="128905"/>
            </a:xfrm>
            <a:prstGeom prst="rect">
              <a:avLst/>
            </a:prstGeom>
          </p:spPr>
        </p:pic>
        <p:pic>
          <p:nvPicPr>
            <p:cNvPr id="33" name="잉크 32">
              <a:extLst>
                <a:ext uri="{FF2B5EF4-FFF2-40B4-BE49-F238E27FC236}">
                  <a16:creationId xmlns:a16="http://schemas.microsoft.com/office/drawing/2014/main" id="{F16A6A65-EA71-4B3B-B715-07EE9B7B4750}"/>
                </a:ext>
              </a:extLst>
            </p:cNvPr>
            <p:cNvPicPr/>
            <p:nvPr/>
          </p:nvPicPr>
          <p:blipFill>
            <a:blip r:embed="rId65"/>
            <a:stretch>
              <a:fillRect/>
            </a:stretch>
          </p:blipFill>
          <p:spPr>
            <a:xfrm>
              <a:off x="5060950" y="5301615"/>
              <a:ext cx="127635" cy="8890"/>
            </a:xfrm>
            <a:prstGeom prst="rect">
              <a:avLst/>
            </a:prstGeom>
          </p:spPr>
        </p:pic>
        <p:pic>
          <p:nvPicPr>
            <p:cNvPr id="36" name="잉크 35">
              <a:extLst>
                <a:ext uri="{FF2B5EF4-FFF2-40B4-BE49-F238E27FC236}">
                  <a16:creationId xmlns:a16="http://schemas.microsoft.com/office/drawing/2014/main" id="{CB163E74-A825-4EB2-B8FD-E6D432EDA8CD}"/>
                </a:ext>
              </a:extLst>
            </p:cNvPr>
            <p:cNvPicPr/>
            <p:nvPr/>
          </p:nvPicPr>
          <p:blipFill>
            <a:blip r:embed="rId67"/>
            <a:stretch>
              <a:fillRect/>
            </a:stretch>
          </p:blipFill>
          <p:spPr>
            <a:xfrm>
              <a:off x="5069205" y="5283200"/>
              <a:ext cx="101600" cy="114935"/>
            </a:xfrm>
            <a:prstGeom prst="rect">
              <a:avLst/>
            </a:prstGeom>
          </p:spPr>
        </p:pic>
        <p:pic>
          <p:nvPicPr>
            <p:cNvPr id="42" name="잉크 41">
              <a:extLst>
                <a:ext uri="{FF2B5EF4-FFF2-40B4-BE49-F238E27FC236}">
                  <a16:creationId xmlns:a16="http://schemas.microsoft.com/office/drawing/2014/main" id="{7C59E4D2-D6D5-450D-A6CB-ED3BA4417AB3}"/>
                </a:ext>
              </a:extLst>
            </p:cNvPr>
            <p:cNvPicPr/>
            <p:nvPr/>
          </p:nvPicPr>
          <p:blipFill>
            <a:blip r:embed="rId69"/>
            <a:stretch>
              <a:fillRect/>
            </a:stretch>
          </p:blipFill>
          <p:spPr>
            <a:xfrm>
              <a:off x="5172710" y="5165090"/>
              <a:ext cx="8890" cy="288290"/>
            </a:xfrm>
            <a:prstGeom prst="rect">
              <a:avLst/>
            </a:prstGeom>
          </p:spPr>
        </p:pic>
        <p:pic>
          <p:nvPicPr>
            <p:cNvPr id="43" name="잉크 42">
              <a:extLst>
                <a:ext uri="{FF2B5EF4-FFF2-40B4-BE49-F238E27FC236}">
                  <a16:creationId xmlns:a16="http://schemas.microsoft.com/office/drawing/2014/main" id="{4CADB6B9-A814-4150-8B83-4B53D60C50DD}"/>
                </a:ext>
              </a:extLst>
            </p:cNvPr>
            <p:cNvPicPr/>
            <p:nvPr/>
          </p:nvPicPr>
          <p:blipFill>
            <a:blip r:embed="rId71"/>
            <a:stretch>
              <a:fillRect/>
            </a:stretch>
          </p:blipFill>
          <p:spPr>
            <a:xfrm>
              <a:off x="5189220" y="5301615"/>
              <a:ext cx="825500" cy="32385"/>
            </a:xfrm>
            <a:prstGeom prst="rect">
              <a:avLst/>
            </a:prstGeom>
          </p:spPr>
        </p:pic>
        <p:pic>
          <p:nvPicPr>
            <p:cNvPr id="45" name="잉크 44">
              <a:extLst>
                <a:ext uri="{FF2B5EF4-FFF2-40B4-BE49-F238E27FC236}">
                  <a16:creationId xmlns:a16="http://schemas.microsoft.com/office/drawing/2014/main" id="{20D4EEEF-396A-484D-A521-05B456030789}"/>
                </a:ext>
              </a:extLst>
            </p:cNvPr>
            <p:cNvPicPr/>
            <p:nvPr/>
          </p:nvPicPr>
          <p:blipFill>
            <a:blip r:embed="rId73"/>
            <a:stretch>
              <a:fillRect/>
            </a:stretch>
          </p:blipFill>
          <p:spPr>
            <a:xfrm>
              <a:off x="5895340" y="5221605"/>
              <a:ext cx="635" cy="17589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B5AB590-8DDD-400A-A2E7-BB9E776F571B}"/>
              </a:ext>
            </a:extLst>
          </p:cNvPr>
          <p:cNvGrpSpPr/>
          <p:nvPr/>
        </p:nvGrpSpPr>
        <p:grpSpPr>
          <a:xfrm>
            <a:off x="5165090" y="1828165"/>
            <a:ext cx="913765" cy="480695"/>
            <a:chOff x="5165090" y="1828165"/>
            <a:chExt cx="913765" cy="4806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F3D52E4-0FAC-439A-8CB4-574FF4B3D047}"/>
                    </a:ext>
                  </a:extLst>
                </p14:cNvPr>
                <p14:cNvContentPartPr/>
                <p14:nvPr/>
              </p14:nvContentPartPr>
              <p14:xfrm>
                <a:off x="5165053" y="1964861"/>
                <a:ext cx="103320" cy="572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212FFAC-817E-4899-B3C9-1F1740FFC787}"/>
                    </a:ext>
                  </a:extLst>
                </p14:cNvPr>
                <p14:cNvContentPartPr/>
                <p14:nvPr/>
              </p14:nvContentPartPr>
              <p14:xfrm>
                <a:off x="5173333" y="2022101"/>
                <a:ext cx="64800" cy="313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FEC569F-87C7-4A07-AD34-F240C0441375}"/>
                    </a:ext>
                  </a:extLst>
                </p14:cNvPr>
                <p14:cNvContentPartPr/>
                <p14:nvPr/>
              </p14:nvContentPartPr>
              <p14:xfrm>
                <a:off x="5189533" y="1918781"/>
                <a:ext cx="226440" cy="2228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C802A0F-6E51-432C-89EE-D1125FDFFF8F}"/>
                    </a:ext>
                  </a:extLst>
                </p14:cNvPr>
                <p14:cNvContentPartPr/>
                <p14:nvPr/>
              </p14:nvContentPartPr>
              <p14:xfrm>
                <a:off x="5421733" y="2012741"/>
                <a:ext cx="657000" cy="3492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AF6736B-57C4-4273-833D-C3043EDA0ACD}"/>
                    </a:ext>
                  </a:extLst>
                </p14:cNvPr>
                <p14:cNvContentPartPr/>
                <p14:nvPr/>
              </p14:nvContentPartPr>
              <p14:xfrm>
                <a:off x="5958493" y="1956941"/>
                <a:ext cx="9000" cy="231840"/>
              </p14:xfrm>
            </p:contentPart>
          </mc:Choice>
          <mc:Fallback xmlns=""/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1E4E88A-BD44-4A89-A6A9-378D0283B066}"/>
                    </a:ext>
                  </a:extLst>
                </p14:cNvPr>
                <p14:cNvContentPartPr/>
                <p14:nvPr/>
              </p14:nvContentPartPr>
              <p14:xfrm>
                <a:off x="5261173" y="1828421"/>
                <a:ext cx="50400" cy="480600"/>
              </p14:xfrm>
            </p:contentPart>
          </mc:Choice>
          <mc:Fallback xmlns=""/>
        </mc:AlternateContent>
        <p:pic>
          <p:nvPicPr>
            <p:cNvPr id="46" name="잉크 45">
              <a:extLst>
                <a:ext uri="{FF2B5EF4-FFF2-40B4-BE49-F238E27FC236}">
                  <a16:creationId xmlns:a16="http://schemas.microsoft.com/office/drawing/2014/main" id="{BF3D52E4-0FAC-439A-8CB4-574FF4B3D047}"/>
                </a:ext>
              </a:extLst>
            </p:cNvPr>
            <p:cNvPicPr/>
            <p:nvPr/>
          </p:nvPicPr>
          <p:blipFill>
            <a:blip r:embed="rId75"/>
            <a:stretch>
              <a:fillRect/>
            </a:stretch>
          </p:blipFill>
          <p:spPr>
            <a:xfrm>
              <a:off x="5165090" y="1964690"/>
              <a:ext cx="103505" cy="57150"/>
            </a:xfrm>
            <a:prstGeom prst="rect">
              <a:avLst/>
            </a:prstGeom>
          </p:spPr>
        </p:pic>
        <p:pic>
          <p:nvPicPr>
            <p:cNvPr id="49" name="잉크 48">
              <a:extLst>
                <a:ext uri="{FF2B5EF4-FFF2-40B4-BE49-F238E27FC236}">
                  <a16:creationId xmlns:a16="http://schemas.microsoft.com/office/drawing/2014/main" id="{1212FFAC-817E-4899-B3C9-1F1740FFC787}"/>
                </a:ext>
              </a:extLst>
            </p:cNvPr>
            <p:cNvPicPr/>
            <p:nvPr/>
          </p:nvPicPr>
          <p:blipFill>
            <a:blip r:embed="rId77"/>
            <a:stretch>
              <a:fillRect/>
            </a:stretch>
          </p:blipFill>
          <p:spPr>
            <a:xfrm>
              <a:off x="5173345" y="2021840"/>
              <a:ext cx="64770" cy="31115"/>
            </a:xfrm>
            <a:prstGeom prst="rect">
              <a:avLst/>
            </a:prstGeom>
          </p:spPr>
        </p:pic>
        <p:pic>
          <p:nvPicPr>
            <p:cNvPr id="51" name="잉크 50">
              <a:extLst>
                <a:ext uri="{FF2B5EF4-FFF2-40B4-BE49-F238E27FC236}">
                  <a16:creationId xmlns:a16="http://schemas.microsoft.com/office/drawing/2014/main" id="{FFEC569F-87C7-4A07-AD34-F240C0441375}"/>
                </a:ext>
              </a:extLst>
            </p:cNvPr>
            <p:cNvPicPr/>
            <p:nvPr/>
          </p:nvPicPr>
          <p:blipFill>
            <a:blip r:embed="rId79"/>
            <a:stretch>
              <a:fillRect/>
            </a:stretch>
          </p:blipFill>
          <p:spPr>
            <a:xfrm>
              <a:off x="5189220" y="1918970"/>
              <a:ext cx="226695" cy="222885"/>
            </a:xfrm>
            <a:prstGeom prst="rect">
              <a:avLst/>
            </a:prstGeom>
          </p:spPr>
        </p:pic>
        <p:pic>
          <p:nvPicPr>
            <p:cNvPr id="64" name="잉크 63">
              <a:extLst>
                <a:ext uri="{FF2B5EF4-FFF2-40B4-BE49-F238E27FC236}">
                  <a16:creationId xmlns:a16="http://schemas.microsoft.com/office/drawing/2014/main" id="{9C802A0F-6E51-432C-89EE-D1125FDFFF8F}"/>
                </a:ext>
              </a:extLst>
            </p:cNvPr>
            <p:cNvPicPr/>
            <p:nvPr/>
          </p:nvPicPr>
          <p:blipFill>
            <a:blip r:embed="rId81"/>
            <a:stretch>
              <a:fillRect/>
            </a:stretch>
          </p:blipFill>
          <p:spPr>
            <a:xfrm>
              <a:off x="5421630" y="2012950"/>
              <a:ext cx="657225" cy="34925"/>
            </a:xfrm>
            <a:prstGeom prst="rect">
              <a:avLst/>
            </a:prstGeom>
          </p:spPr>
        </p:pic>
        <p:pic>
          <p:nvPicPr>
            <p:cNvPr id="72" name="잉크 71">
              <a:extLst>
                <a:ext uri="{FF2B5EF4-FFF2-40B4-BE49-F238E27FC236}">
                  <a16:creationId xmlns:a16="http://schemas.microsoft.com/office/drawing/2014/main" id="{3AF6736B-57C4-4273-833D-C3043EDA0ACD}"/>
                </a:ext>
              </a:extLst>
            </p:cNvPr>
            <p:cNvPicPr/>
            <p:nvPr/>
          </p:nvPicPr>
          <p:blipFill>
            <a:blip r:embed="rId83"/>
            <a:stretch>
              <a:fillRect/>
            </a:stretch>
          </p:blipFill>
          <p:spPr>
            <a:xfrm>
              <a:off x="5958205" y="1957070"/>
              <a:ext cx="8890" cy="231775"/>
            </a:xfrm>
            <a:prstGeom prst="rect">
              <a:avLst/>
            </a:prstGeom>
          </p:spPr>
        </p:pic>
        <p:pic>
          <p:nvPicPr>
            <p:cNvPr id="74" name="잉크 73">
              <a:extLst>
                <a:ext uri="{FF2B5EF4-FFF2-40B4-BE49-F238E27FC236}">
                  <a16:creationId xmlns:a16="http://schemas.microsoft.com/office/drawing/2014/main" id="{61E4E88A-BD44-4A89-A6A9-378D0283B066}"/>
                </a:ext>
              </a:extLst>
            </p:cNvPr>
            <p:cNvPicPr/>
            <p:nvPr/>
          </p:nvPicPr>
          <p:blipFill>
            <a:blip r:embed="rId85"/>
            <a:stretch>
              <a:fillRect/>
            </a:stretch>
          </p:blipFill>
          <p:spPr>
            <a:xfrm>
              <a:off x="5260975" y="1828165"/>
              <a:ext cx="50165" cy="48069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" name="잉크 87"/>
              <p14:cNvContentPartPr/>
              <p14:nvPr/>
            </p14:nvContentPartPr>
            <p14:xfrm>
              <a:off x="1812925" y="1819910"/>
              <a:ext cx="294005" cy="889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9" name="잉크 88"/>
              <p14:cNvContentPartPr/>
              <p14:nvPr/>
            </p14:nvContentPartPr>
            <p14:xfrm>
              <a:off x="1790065" y="4881880"/>
              <a:ext cx="417830" cy="63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1" name="잉크 90"/>
              <p14:cNvContentPartPr/>
              <p14:nvPr/>
            </p14:nvContentPartPr>
            <p14:xfrm>
              <a:off x="6485890" y="5245735"/>
              <a:ext cx="860425" cy="4762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2" name="잉크 91"/>
              <p14:cNvContentPartPr/>
              <p14:nvPr/>
            </p14:nvContentPartPr>
            <p14:xfrm>
              <a:off x="4184015" y="1586865"/>
              <a:ext cx="593090" cy="1905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3" name="잉크 92"/>
              <p14:cNvContentPartPr/>
              <p14:nvPr/>
            </p14:nvContentPartPr>
            <p14:xfrm>
              <a:off x="6555740" y="1664970"/>
              <a:ext cx="589915" cy="3873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4" name="잉크 93"/>
              <p14:cNvContentPartPr/>
              <p14:nvPr/>
            </p14:nvContentPartPr>
            <p14:xfrm>
              <a:off x="1812925" y="5904865"/>
              <a:ext cx="635" cy="63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잉크 78"/>
              <p14:cNvContentPartPr/>
              <p14:nvPr/>
            </p14:nvContentPartPr>
            <p14:xfrm>
              <a:off x="1805940" y="5878830"/>
              <a:ext cx="287020" cy="3746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0" name="잉크 79"/>
              <p14:cNvContentPartPr/>
              <p14:nvPr/>
            </p14:nvContentPartPr>
            <p14:xfrm>
              <a:off x="4246880" y="5817870"/>
              <a:ext cx="429895" cy="3111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잉크 80"/>
              <p14:cNvContentPartPr/>
              <p14:nvPr/>
            </p14:nvContentPartPr>
            <p14:xfrm>
              <a:off x="4262120" y="4767580"/>
              <a:ext cx="565785" cy="1651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2" name="잉크 81"/>
              <p14:cNvContentPartPr/>
              <p14:nvPr/>
            </p14:nvContentPartPr>
            <p14:xfrm>
              <a:off x="4186555" y="2855595"/>
              <a:ext cx="654050" cy="2413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3" name="잉크 82"/>
              <p14:cNvContentPartPr/>
              <p14:nvPr/>
            </p14:nvContentPartPr>
            <p14:xfrm>
              <a:off x="4208780" y="2689860"/>
              <a:ext cx="415290" cy="30480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4" name="잉크 83"/>
              <p14:cNvContentPartPr/>
              <p14:nvPr/>
            </p14:nvContentPartPr>
            <p14:xfrm>
              <a:off x="4208780" y="2553970"/>
              <a:ext cx="588645" cy="2349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5" name="잉크 84"/>
              <p14:cNvContentPartPr/>
              <p14:nvPr/>
            </p14:nvContentPartPr>
            <p14:xfrm>
              <a:off x="4276725" y="4609465"/>
              <a:ext cx="525145" cy="4127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6" name="잉크 85"/>
              <p14:cNvContentPartPr/>
              <p14:nvPr/>
            </p14:nvContentPartPr>
            <p14:xfrm>
              <a:off x="-582295" y="2822575"/>
              <a:ext cx="635" cy="3175"/>
            </p14:xfrm>
          </p:contentPart>
        </mc:Choice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5" name="잉크 94"/>
              <p14:cNvContentPartPr/>
              <p14:nvPr/>
            </p14:nvContentPartPr>
            <p14:xfrm>
              <a:off x="4752975" y="2515870"/>
              <a:ext cx="635" cy="635"/>
            </p14:xfrm>
          </p:contentPart>
        </mc:Choice>
      </mc:AlternateContent>
    </p:spTree>
    <p:extLst>
      <p:ext uri="{BB962C8B-B14F-4D97-AF65-F5344CB8AC3E}">
        <p14:creationId xmlns:p14="http://schemas.microsoft.com/office/powerpoint/2010/main" val="245292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5270" cy="580644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8" name="그림 74" descr="C:/Users/hanjy/AppData/Roaming/PolarisOffice/ETemp/7464_16427192/fImage3906858529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185" y="1196340"/>
            <a:ext cx="8294370" cy="2000885"/>
          </a:xfrm>
          <a:prstGeom prst="rect"/>
          <a:noFill/>
        </p:spPr>
      </p:pic>
      <p:pic>
        <p:nvPicPr>
          <p:cNvPr id="9" name="그림 91" descr="C:/Users/hanjy/AppData/Roaming/PolarisOffice/ETemp/7464_16427192/fImage73023595194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-18" r="45044" b="62237"/>
          <a:stretch>
            <a:fillRect/>
          </a:stretch>
        </p:blipFill>
        <p:spPr>
          <a:xfrm rot="0">
            <a:off x="442595" y="4384040"/>
            <a:ext cx="4130675" cy="2339340"/>
          </a:xfrm>
          <a:prstGeom prst="rect"/>
          <a:noFill/>
        </p:spPr>
      </p:pic>
      <p:pic>
        <p:nvPicPr>
          <p:cNvPr id="10" name="그림 92" descr="C:/Users/hanjy/AppData/Roaming/PolarisOffice/ETemp/7464_16427192/fImage730235964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t="42826" r="37484" b="-97"/>
          <a:stretch>
            <a:fillRect/>
          </a:stretch>
        </p:blipFill>
        <p:spPr>
          <a:xfrm rot="0">
            <a:off x="4651375" y="3750945"/>
            <a:ext cx="3883660" cy="29838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1052830"/>
            <a:ext cx="9145270" cy="580644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6" name="그림 82" descr="C:/Users/hanjy/AppData/Roaming/PolarisOffice/ETemp/7464_16427192/fImage2598858854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465" y="1325245"/>
            <a:ext cx="5826760" cy="1922780"/>
          </a:xfrm>
          <a:prstGeom prst="rect"/>
          <a:noFill/>
        </p:spPr>
      </p:pic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7" name="Picture " descr="C:/Users/hanjy/AppData/Roaming/PolarisOffice/ETemp/7464_16427192/image1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4465" y="3430270"/>
            <a:ext cx="2233930" cy="1014095"/>
          </a:xfrm>
          <a:prstGeom prst="rect"/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 rot="0">
            <a:off x="4818380" y="4169410"/>
            <a:ext cx="276733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이후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차량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의 상태를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대여가능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상태로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83" descr="C:/Users/hanjy/AppData/Roaming/PolarisOffice/ETemp/7464_16427192/fImage2140958923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2560" y="4502150"/>
            <a:ext cx="4580255" cy="2291715"/>
          </a:xfrm>
          <a:prstGeom prst="rect"/>
          <a:noFill/>
        </p:spPr>
      </p:pic>
      <p:pic>
        <p:nvPicPr>
          <p:cNvPr id="18" name="그림 84" descr="C:/Users/hanjy/AppData/Roaming/PolarisOffice/ETemp/7464_16427192/fImage21050590460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9015" y="4503420"/>
            <a:ext cx="3856990" cy="2284730"/>
          </a:xfrm>
          <a:prstGeom prst="rect"/>
          <a:noFill/>
        </p:spPr>
      </p:pic>
      <p:sp>
        <p:nvSpPr>
          <p:cNvPr id="19" name="텍스트 상자 85"/>
          <p:cNvSpPr txBox="1">
            <a:spLocks/>
          </p:cNvSpPr>
          <p:nvPr/>
        </p:nvSpPr>
        <p:spPr>
          <a:xfrm rot="0">
            <a:off x="1055370" y="4210685"/>
            <a:ext cx="276733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대여상태를 반납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87" descr="C:/Users/hanjy/AppData/Roaming/PolarisOffice/ETemp/7464_16427192/fImage39068593390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1" t="26634" r="949"/>
          <a:stretch>
            <a:fillRect/>
          </a:stretch>
        </p:blipFill>
        <p:spPr>
          <a:xfrm rot="0">
            <a:off x="6120130" y="1330325"/>
            <a:ext cx="1271905" cy="1919605"/>
          </a:xfrm>
          <a:prstGeom prst="rect"/>
          <a:noFill/>
        </p:spPr>
      </p:pic>
      <p:sp>
        <p:nvSpPr>
          <p:cNvPr id="21" name="도형 88"/>
          <p:cNvSpPr>
            <a:spLocks/>
          </p:cNvSpPr>
          <p:nvPr/>
        </p:nvSpPr>
        <p:spPr>
          <a:xfrm rot="0">
            <a:off x="6207760" y="1694180"/>
            <a:ext cx="1067435" cy="340360"/>
          </a:xfrm>
          <a:prstGeom prst="flowChartAlternateProcess"/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회사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 </a:t>
            </a:r>
            <a:r>
              <a:rPr lang="ko-KR" altLang="en-US" sz="2500" b="1" dirty="0" err="1">
                <a:latin typeface="Calibri" charset="0"/>
                <a:ea typeface="맑은 고딕" charset="0"/>
                <a:cs typeface="+mj-cs"/>
              </a:rPr>
              <a:t>캠핑카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88FF539-7E05-4464-966B-06E67FAB18BA}"/>
              </a:ext>
            </a:extLst>
          </p:cNvPr>
          <p:cNvGrpSpPr/>
          <p:nvPr/>
        </p:nvGrpSpPr>
        <p:grpSpPr>
          <a:xfrm>
            <a:off x="1658620" y="1565910"/>
            <a:ext cx="5136515" cy="1671955"/>
            <a:chOff x="1658620" y="1565910"/>
            <a:chExt cx="5136515" cy="1671955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8FCFC48-43ED-4A47-AA2B-8C80DA127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3065"/>
            <a:stretch/>
          </p:blipFill>
          <p:spPr>
            <a:xfrm>
              <a:off x="1826895" y="1935480"/>
              <a:ext cx="4968240" cy="1302385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662C155-8212-4CDF-9B7F-E1E8B526C184}"/>
                </a:ext>
              </a:extLst>
            </p:cNvPr>
            <p:cNvSpPr txBox="1"/>
            <p:nvPr/>
          </p:nvSpPr>
          <p:spPr>
            <a:xfrm>
              <a:off x="1658620" y="1565910"/>
              <a:ext cx="160782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campCompany</a:t>
              </a:r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466331E-156D-42B0-866A-10CC70DE1424}"/>
              </a:ext>
            </a:extLst>
          </p:cNvPr>
          <p:cNvGrpSpPr/>
          <p:nvPr/>
        </p:nvGrpSpPr>
        <p:grpSpPr>
          <a:xfrm>
            <a:off x="1619885" y="3918585"/>
            <a:ext cx="5040630" cy="2007870"/>
            <a:chOff x="1619885" y="3918585"/>
            <a:chExt cx="5040630" cy="2007870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D22250E-0E56-43A3-8417-6FB4BA3EC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7"/>
            <a:stretch/>
          </p:blipFill>
          <p:spPr>
            <a:xfrm>
              <a:off x="1779905" y="4257040"/>
              <a:ext cx="4879975" cy="166941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520B69-534F-4C5D-8D76-680108720FF5}"/>
                </a:ext>
              </a:extLst>
            </p:cNvPr>
            <p:cNvSpPr txBox="1"/>
            <p:nvPr/>
          </p:nvSpPr>
          <p:spPr>
            <a:xfrm>
              <a:off x="1619885" y="3918585"/>
              <a:ext cx="128524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campingCar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685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고객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ABA68D-33C2-4130-8A42-0B42C11B11C6}"/>
              </a:ext>
            </a:extLst>
          </p:cNvPr>
          <p:cNvGrpSpPr/>
          <p:nvPr/>
        </p:nvGrpSpPr>
        <p:grpSpPr>
          <a:xfrm>
            <a:off x="2223770" y="4121785"/>
            <a:ext cx="4476115" cy="2072640"/>
            <a:chOff x="2223770" y="4121785"/>
            <a:chExt cx="4476115" cy="207264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CE94044-1CAE-4E71-AC26-6A1E4C943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00"/>
            <a:stretch/>
          </p:blipFill>
          <p:spPr>
            <a:xfrm>
              <a:off x="2223770" y="4374515"/>
              <a:ext cx="4476115" cy="18192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CA440-2D65-4C3A-9ED2-4697A1A9932B}"/>
                </a:ext>
              </a:extLst>
            </p:cNvPr>
            <p:cNvSpPr txBox="1"/>
            <p:nvPr/>
          </p:nvSpPr>
          <p:spPr>
            <a:xfrm>
              <a:off x="2288540" y="4121785"/>
              <a:ext cx="72517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rental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1FBDCF-496F-4743-91D7-80ABAF7B8F2E}"/>
              </a:ext>
            </a:extLst>
          </p:cNvPr>
          <p:cNvGrpSpPr/>
          <p:nvPr/>
        </p:nvGrpSpPr>
        <p:grpSpPr>
          <a:xfrm>
            <a:off x="1547495" y="1524635"/>
            <a:ext cx="6348095" cy="1724660"/>
            <a:chOff x="1547495" y="1524635"/>
            <a:chExt cx="6348095" cy="17246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69DA7B-8DE6-4AEB-80FE-57AA0D0DD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6"/>
            <a:stretch/>
          </p:blipFill>
          <p:spPr>
            <a:xfrm>
              <a:off x="1547495" y="1849755"/>
              <a:ext cx="6348095" cy="13995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FF412-489D-42DF-AE58-58B5CC5919C0}"/>
                </a:ext>
              </a:extLst>
            </p:cNvPr>
            <p:cNvSpPr txBox="1"/>
            <p:nvPr/>
          </p:nvSpPr>
          <p:spPr>
            <a:xfrm>
              <a:off x="1693545" y="1524635"/>
              <a:ext cx="105981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customer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61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Calibri" charset="0"/>
                <a:ea typeface="맑은 고딕" charset="0"/>
              </a:rPr>
              <a:t>정비소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정비정보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822953-BA17-43E0-9EFD-251D5116FFCE}"/>
              </a:ext>
            </a:extLst>
          </p:cNvPr>
          <p:cNvGrpSpPr/>
          <p:nvPr/>
        </p:nvGrpSpPr>
        <p:grpSpPr>
          <a:xfrm>
            <a:off x="2051685" y="1186815"/>
            <a:ext cx="5040630" cy="2127885"/>
            <a:chOff x="2051685" y="1186815"/>
            <a:chExt cx="5040630" cy="21278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7EBCB2-5BF6-4A4C-B636-7C8B7CCC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r="1446"/>
            <a:stretch/>
          </p:blipFill>
          <p:spPr>
            <a:xfrm>
              <a:off x="2117725" y="1520825"/>
              <a:ext cx="4973955" cy="17938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ECFE0-C0C3-4286-8EE0-19D443A9345F}"/>
                </a:ext>
              </a:extLst>
            </p:cNvPr>
            <p:cNvSpPr txBox="1"/>
            <p:nvPr/>
          </p:nvSpPr>
          <p:spPr>
            <a:xfrm>
              <a:off x="2051685" y="1186815"/>
              <a:ext cx="929005" cy="333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repairInfo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26F6BD-145A-450B-BD25-D3221AC8CC0D}"/>
              </a:ext>
            </a:extLst>
          </p:cNvPr>
          <p:cNvGrpSpPr/>
          <p:nvPr/>
        </p:nvGrpSpPr>
        <p:grpSpPr>
          <a:xfrm>
            <a:off x="1918335" y="4062730"/>
            <a:ext cx="5306695" cy="1742440"/>
            <a:chOff x="1918335" y="4062730"/>
            <a:chExt cx="5306695" cy="174244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A006D09-7F0C-45FC-ABA1-1C2D9CF2A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757"/>
            <a:stretch/>
          </p:blipFill>
          <p:spPr>
            <a:xfrm>
              <a:off x="1932305" y="4398010"/>
              <a:ext cx="5292725" cy="1407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88F95F-6588-4DAD-A36E-DEB80A197F1A}"/>
                </a:ext>
              </a:extLst>
            </p:cNvPr>
            <p:cNvSpPr txBox="1"/>
            <p:nvPr/>
          </p:nvSpPr>
          <p:spPr>
            <a:xfrm>
              <a:off x="1918335" y="4062730"/>
              <a:ext cx="120078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repairShop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3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1052830"/>
            <a:ext cx="9145270" cy="580644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" descr="C:/Users/hanjy/AppData/Roaming/PolarisOffice/ETemp/7464_16427192/fImage52790507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9400" y="1613535"/>
            <a:ext cx="3248660" cy="5006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YESFORM Co.,Ltd.</Company>
  <DocSecurity>0</DocSecurity>
  <HyperlinksChanged>false</HyperlinksChanged>
  <Lines>0</Lines>
  <LinksUpToDate>false</LinksUpToDate>
  <Manager>Slide Members</Manager>
  <Pages>43</Pages>
  <Paragraphs>164</Paragraphs>
  <Words>547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category>www.slidemembers.com</cp:category>
  <dc:creator>Slide Members by HS.SEO</dc:creator>
  <cp:lastModifiedBy>Alasko</cp:lastModifiedBy>
  <dc:title>Slide Members</dc:title>
  <dc:subject>Powerpoint Templates , Diagram, Chart, Google slides, Keynote</dc:subject>
  <cp:version>9.103.103.45589</cp:version>
  <dcterms:modified xsi:type="dcterms:W3CDTF">2021-11-26T03:25:11Z</dcterms:modified>
</cp:coreProperties>
</file>